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04" r:id="rId3"/>
    <p:sldId id="257" r:id="rId4"/>
    <p:sldId id="258" r:id="rId5"/>
    <p:sldId id="259" r:id="rId6"/>
    <p:sldId id="260" r:id="rId7"/>
    <p:sldId id="261" r:id="rId8"/>
    <p:sldId id="262" r:id="rId9"/>
    <p:sldId id="263" r:id="rId10"/>
    <p:sldId id="305" r:id="rId11"/>
    <p:sldId id="265" r:id="rId12"/>
    <p:sldId id="266" r:id="rId13"/>
    <p:sldId id="308" r:id="rId14"/>
    <p:sldId id="307" r:id="rId15"/>
    <p:sldId id="309"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310" r:id="rId31"/>
    <p:sldId id="282" r:id="rId32"/>
    <p:sldId id="283" r:id="rId33"/>
    <p:sldId id="284" r:id="rId34"/>
    <p:sldId id="285" r:id="rId35"/>
    <p:sldId id="286" r:id="rId36"/>
    <p:sldId id="287" r:id="rId37"/>
    <p:sldId id="288" r:id="rId38"/>
    <p:sldId id="289" r:id="rId39"/>
    <p:sldId id="290" r:id="rId40"/>
    <p:sldId id="291" r:id="rId41"/>
    <p:sldId id="293" r:id="rId42"/>
    <p:sldId id="294" r:id="rId43"/>
    <p:sldId id="295" r:id="rId44"/>
    <p:sldId id="296" r:id="rId45"/>
    <p:sldId id="298" r:id="rId46"/>
    <p:sldId id="299" r:id="rId47"/>
    <p:sldId id="311" r:id="rId48"/>
    <p:sldId id="300" r:id="rId49"/>
    <p:sldId id="301" r:id="rId50"/>
    <p:sldId id="302" r:id="rId51"/>
    <p:sldId id="303" r:id="rId52"/>
    <p:sldId id="30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10A6B-AA6E-AE4E-B425-1C1C42B01E1B}" v="2" dt="2022-09-29T12:59:15.673"/>
    <p1510:client id="{2D7E3015-0058-6149-A464-A2F2B3B12DFF}" v="5" dt="2022-09-29T12:52:57.140"/>
    <p1510:client id="{5B2074AB-D6E0-5171-11D0-BA1EFBBBBC75}" v="4" dt="2022-09-29T10:52:39.730"/>
    <p1510:client id="{5B7DE166-0C80-8C54-7CA9-3E30E44940A7}" v="3" dt="2022-09-29T08:16:22.791"/>
    <p1510:client id="{6C4AB436-1B8D-6EE3-1106-0F943F9E43A6}" v="142" dt="2022-09-29T08:38:06.553"/>
    <p1510:client id="{8B829FBF-4CD0-8246-9CB0-0ABFCF92F713}" v="21" dt="2022-09-29T12:24:55.301"/>
    <p1510:client id="{9920ED1E-F733-4EB5-BF8E-6AB47BA9962A}" v="8" dt="2022-09-29T07:10:18.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17 Âu Dương Trung Hào" userId="S::adthao.y17@ump.edu.vn::d9dc2d1e-d77f-4d53-a935-ed70130c5b5c" providerId="AD" clId="Web-{9920ED1E-F733-4EB5-BF8E-6AB47BA9962A}"/>
    <pc:docChg chg="delSld modSld">
      <pc:chgData name="Y17 Âu Dương Trung Hào" userId="S::adthao.y17@ump.edu.vn::d9dc2d1e-d77f-4d53-a935-ed70130c5b5c" providerId="AD" clId="Web-{9920ED1E-F733-4EB5-BF8E-6AB47BA9962A}" dt="2022-09-29T07:10:18.538" v="7"/>
      <pc:docMkLst>
        <pc:docMk/>
      </pc:docMkLst>
      <pc:sldChg chg="modSp">
        <pc:chgData name="Y17 Âu Dương Trung Hào" userId="S::adthao.y17@ump.edu.vn::d9dc2d1e-d77f-4d53-a935-ed70130c5b5c" providerId="AD" clId="Web-{9920ED1E-F733-4EB5-BF8E-6AB47BA9962A}" dt="2022-09-29T07:05:30.279" v="1" actId="1076"/>
        <pc:sldMkLst>
          <pc:docMk/>
          <pc:sldMk cId="3555092649" sldId="256"/>
        </pc:sldMkLst>
        <pc:spChg chg="mod">
          <ac:chgData name="Y17 Âu Dương Trung Hào" userId="S::adthao.y17@ump.edu.vn::d9dc2d1e-d77f-4d53-a935-ed70130c5b5c" providerId="AD" clId="Web-{9920ED1E-F733-4EB5-BF8E-6AB47BA9962A}" dt="2022-09-29T07:05:13.028" v="0" actId="1076"/>
          <ac:spMkLst>
            <pc:docMk/>
            <pc:sldMk cId="3555092649" sldId="256"/>
            <ac:spMk id="2" creationId="{00000000-0000-0000-0000-000000000000}"/>
          </ac:spMkLst>
        </pc:spChg>
        <pc:spChg chg="mod">
          <ac:chgData name="Y17 Âu Dương Trung Hào" userId="S::adthao.y17@ump.edu.vn::d9dc2d1e-d77f-4d53-a935-ed70130c5b5c" providerId="AD" clId="Web-{9920ED1E-F733-4EB5-BF8E-6AB47BA9962A}" dt="2022-09-29T07:05:30.279" v="1" actId="1076"/>
          <ac:spMkLst>
            <pc:docMk/>
            <pc:sldMk cId="3555092649" sldId="256"/>
            <ac:spMk id="3" creationId="{00000000-0000-0000-0000-000000000000}"/>
          </ac:spMkLst>
        </pc:spChg>
      </pc:sldChg>
      <pc:sldChg chg="modSp del">
        <pc:chgData name="Y17 Âu Dương Trung Hào" userId="S::adthao.y17@ump.edu.vn::d9dc2d1e-d77f-4d53-a935-ed70130c5b5c" providerId="AD" clId="Web-{9920ED1E-F733-4EB5-BF8E-6AB47BA9962A}" dt="2022-09-29T07:10:18.538" v="7"/>
        <pc:sldMkLst>
          <pc:docMk/>
          <pc:sldMk cId="2099302932" sldId="312"/>
        </pc:sldMkLst>
        <pc:spChg chg="mod">
          <ac:chgData name="Y17 Âu Dương Trung Hào" userId="S::adthao.y17@ump.edu.vn::d9dc2d1e-d77f-4d53-a935-ed70130c5b5c" providerId="AD" clId="Web-{9920ED1E-F733-4EB5-BF8E-6AB47BA9962A}" dt="2022-09-29T07:10:13.241" v="6" actId="20577"/>
          <ac:spMkLst>
            <pc:docMk/>
            <pc:sldMk cId="2099302932" sldId="312"/>
            <ac:spMk id="3" creationId="{32A2B965-1398-8603-BC79-7BE13EBFEF9D}"/>
          </ac:spMkLst>
        </pc:spChg>
      </pc:sldChg>
    </pc:docChg>
  </pc:docChgLst>
  <pc:docChgLst>
    <pc:chgData name="Han Nguyen - Y17" userId="S::nbghan.y17@ump.edu.vn::13a6ef5e-60e3-4054-8263-eef819a03475" providerId="AD" clId="Web-{50F696EB-0D75-B268-9FF1-65D482EF1D0B}"/>
    <pc:docChg chg="modSld">
      <pc:chgData name="Han Nguyen - Y17" userId="S::nbghan.y17@ump.edu.vn::13a6ef5e-60e3-4054-8263-eef819a03475" providerId="AD" clId="Web-{50F696EB-0D75-B268-9FF1-65D482EF1D0B}" dt="2022-09-27T17:59:48.891" v="167" actId="20577"/>
      <pc:docMkLst>
        <pc:docMk/>
      </pc:docMkLst>
      <pc:sldChg chg="modNotes">
        <pc:chgData name="Han Nguyen - Y17" userId="S::nbghan.y17@ump.edu.vn::13a6ef5e-60e3-4054-8263-eef819a03475" providerId="AD" clId="Web-{50F696EB-0D75-B268-9FF1-65D482EF1D0B}" dt="2022-09-27T17:48:41.151" v="1"/>
        <pc:sldMkLst>
          <pc:docMk/>
          <pc:sldMk cId="1038028252" sldId="266"/>
        </pc:sldMkLst>
      </pc:sldChg>
      <pc:sldChg chg="modSp modNotes">
        <pc:chgData name="Han Nguyen - Y17" userId="S::nbghan.y17@ump.edu.vn::13a6ef5e-60e3-4054-8263-eef819a03475" providerId="AD" clId="Web-{50F696EB-0D75-B268-9FF1-65D482EF1D0B}" dt="2022-09-27T17:57:56.841" v="158"/>
        <pc:sldMkLst>
          <pc:docMk/>
          <pc:sldMk cId="729586657" sldId="307"/>
        </pc:sldMkLst>
        <pc:graphicFrameChg chg="modGraphic">
          <ac:chgData name="Han Nguyen - Y17" userId="S::nbghan.y17@ump.edu.vn::13a6ef5e-60e3-4054-8263-eef819a03475" providerId="AD" clId="Web-{50F696EB-0D75-B268-9FF1-65D482EF1D0B}" dt="2022-09-27T17:57:04.417" v="146" actId="20577"/>
          <ac:graphicFrameMkLst>
            <pc:docMk/>
            <pc:sldMk cId="729586657" sldId="307"/>
            <ac:graphicFrameMk id="7" creationId="{D0D68B05-DB99-1D3E-BAC4-5FB4ED49F96B}"/>
          </ac:graphicFrameMkLst>
        </pc:graphicFrameChg>
      </pc:sldChg>
      <pc:sldChg chg="modSp modNotes">
        <pc:chgData name="Han Nguyen - Y17" userId="S::nbghan.y17@ump.edu.vn::13a6ef5e-60e3-4054-8263-eef819a03475" providerId="AD" clId="Web-{50F696EB-0D75-B268-9FF1-65D482EF1D0B}" dt="2022-09-27T17:59:48.891" v="167" actId="20577"/>
        <pc:sldMkLst>
          <pc:docMk/>
          <pc:sldMk cId="2526758443" sldId="308"/>
        </pc:sldMkLst>
        <pc:spChg chg="mod">
          <ac:chgData name="Han Nguyen - Y17" userId="S::nbghan.y17@ump.edu.vn::13a6ef5e-60e3-4054-8263-eef819a03475" providerId="AD" clId="Web-{50F696EB-0D75-B268-9FF1-65D482EF1D0B}" dt="2022-09-27T17:59:48.891" v="167" actId="20577"/>
          <ac:spMkLst>
            <pc:docMk/>
            <pc:sldMk cId="2526758443" sldId="308"/>
            <ac:spMk id="3" creationId="{D6357D94-1C43-532C-C858-4B6B64D4BE75}"/>
          </ac:spMkLst>
        </pc:spChg>
      </pc:sldChg>
    </pc:docChg>
  </pc:docChgLst>
  <pc:docChgLst>
    <pc:chgData name="Người dùng Khách" userId="S::urn:spo:anon#fa9129752b02da93d4df171712ec06c396d473f8a302d5d81f27bbf9f9c9118a::" providerId="AD" clId="Web-{42612FC7-52B8-CC3A-2391-43A6A4BA90AA}"/>
    <pc:docChg chg="modSld">
      <pc:chgData name="Người dùng Khách" userId="S::urn:spo:anon#fa9129752b02da93d4df171712ec06c396d473f8a302d5d81f27bbf9f9c9118a::" providerId="AD" clId="Web-{42612FC7-52B8-CC3A-2391-43A6A4BA90AA}" dt="2022-09-29T12:30:35.541" v="8" actId="20577"/>
      <pc:docMkLst>
        <pc:docMk/>
      </pc:docMkLst>
      <pc:sldChg chg="modSp">
        <pc:chgData name="Người dùng Khách" userId="S::urn:spo:anon#fa9129752b02da93d4df171712ec06c396d473f8a302d5d81f27bbf9f9c9118a::" providerId="AD" clId="Web-{42612FC7-52B8-CC3A-2391-43A6A4BA90AA}" dt="2022-09-29T12:30:35.541" v="8" actId="20577"/>
        <pc:sldMkLst>
          <pc:docMk/>
          <pc:sldMk cId="2898596329" sldId="257"/>
        </pc:sldMkLst>
        <pc:graphicFrameChg chg="modGraphic">
          <ac:chgData name="Người dùng Khách" userId="S::urn:spo:anon#fa9129752b02da93d4df171712ec06c396d473f8a302d5d81f27bbf9f9c9118a::" providerId="AD" clId="Web-{42612FC7-52B8-CC3A-2391-43A6A4BA90AA}" dt="2022-09-29T12:30:35.541" v="8" actId="20577"/>
          <ac:graphicFrameMkLst>
            <pc:docMk/>
            <pc:sldMk cId="2898596329" sldId="257"/>
            <ac:graphicFrameMk id="5" creationId="{8C9E3327-835B-3E9D-C027-44E520F47D65}"/>
          </ac:graphicFrameMkLst>
        </pc:graphicFrameChg>
      </pc:sldChg>
    </pc:docChg>
  </pc:docChgLst>
  <pc:docChgLst>
    <pc:chgData name="Y17 Âu Dương Trung Hào" userId="d9dc2d1e-d77f-4d53-a935-ed70130c5b5c" providerId="ADAL" clId="{8B829FBF-4CD0-8246-9CB0-0ABFCF92F713}"/>
    <pc:docChg chg="modSld">
      <pc:chgData name="Y17 Âu Dương Trung Hào" userId="d9dc2d1e-d77f-4d53-a935-ed70130c5b5c" providerId="ADAL" clId="{8B829FBF-4CD0-8246-9CB0-0ABFCF92F713}" dt="2022-09-29T12:24:55.301" v="20" actId="20577"/>
      <pc:docMkLst>
        <pc:docMk/>
      </pc:docMkLst>
      <pc:sldChg chg="modSp">
        <pc:chgData name="Y17 Âu Dương Trung Hào" userId="d9dc2d1e-d77f-4d53-a935-ed70130c5b5c" providerId="ADAL" clId="{8B829FBF-4CD0-8246-9CB0-0ABFCF92F713}" dt="2022-09-29T12:24:55.301" v="20" actId="20577"/>
        <pc:sldMkLst>
          <pc:docMk/>
          <pc:sldMk cId="905659250" sldId="304"/>
        </pc:sldMkLst>
        <pc:spChg chg="mod">
          <ac:chgData name="Y17 Âu Dương Trung Hào" userId="d9dc2d1e-d77f-4d53-a935-ed70130c5b5c" providerId="ADAL" clId="{8B829FBF-4CD0-8246-9CB0-0ABFCF92F713}" dt="2022-09-29T12:24:55.301" v="20" actId="20577"/>
          <ac:spMkLst>
            <pc:docMk/>
            <pc:sldMk cId="905659250" sldId="304"/>
            <ac:spMk id="3" creationId="{DB936F82-F79C-8B4F-36B5-EC36E4D3DB23}"/>
          </ac:spMkLst>
        </pc:spChg>
      </pc:sldChg>
    </pc:docChg>
  </pc:docChgLst>
  <pc:docChgLst>
    <pc:chgData name="Han Nguyen - Y17" userId="S::nbghan.y17@ump.edu.vn::13a6ef5e-60e3-4054-8263-eef819a03475" providerId="AD" clId="Web-{5B2074AB-D6E0-5171-11D0-BA1EFBBBBC75}"/>
    <pc:docChg chg="modSld">
      <pc:chgData name="Han Nguyen - Y17" userId="S::nbghan.y17@ump.edu.vn::13a6ef5e-60e3-4054-8263-eef819a03475" providerId="AD" clId="Web-{5B2074AB-D6E0-5171-11D0-BA1EFBBBBC75}" dt="2022-09-29T10:52:37.058" v="20"/>
      <pc:docMkLst>
        <pc:docMk/>
      </pc:docMkLst>
      <pc:sldChg chg="modNotes">
        <pc:chgData name="Han Nguyen - Y17" userId="S::nbghan.y17@ump.edu.vn::13a6ef5e-60e3-4054-8263-eef819a03475" providerId="AD" clId="Web-{5B2074AB-D6E0-5171-11D0-BA1EFBBBBC75}" dt="2022-09-29T10:50:34.649" v="3"/>
        <pc:sldMkLst>
          <pc:docMk/>
          <pc:sldMk cId="4290505412" sldId="265"/>
        </pc:sldMkLst>
      </pc:sldChg>
      <pc:sldChg chg="modSp">
        <pc:chgData name="Han Nguyen - Y17" userId="S::nbghan.y17@ump.edu.vn::13a6ef5e-60e3-4054-8263-eef819a03475" providerId="AD" clId="Web-{5B2074AB-D6E0-5171-11D0-BA1EFBBBBC75}" dt="2022-09-29T10:51:11.056" v="5" actId="20577"/>
        <pc:sldMkLst>
          <pc:docMk/>
          <pc:sldMk cId="3464882667" sldId="268"/>
        </pc:sldMkLst>
        <pc:spChg chg="mod">
          <ac:chgData name="Han Nguyen - Y17" userId="S::nbghan.y17@ump.edu.vn::13a6ef5e-60e3-4054-8263-eef819a03475" providerId="AD" clId="Web-{5B2074AB-D6E0-5171-11D0-BA1EFBBBBC75}" dt="2022-09-29T10:51:11.056" v="5" actId="20577"/>
          <ac:spMkLst>
            <pc:docMk/>
            <pc:sldMk cId="3464882667" sldId="268"/>
            <ac:spMk id="2" creationId="{00000000-0000-0000-0000-000000000000}"/>
          </ac:spMkLst>
        </pc:spChg>
      </pc:sldChg>
      <pc:sldChg chg="modNotes">
        <pc:chgData name="Han Nguyen - Y17" userId="S::nbghan.y17@ump.edu.vn::13a6ef5e-60e3-4054-8263-eef819a03475" providerId="AD" clId="Web-{5B2074AB-D6E0-5171-11D0-BA1EFBBBBC75}" dt="2022-09-29T10:52:37.058" v="20"/>
        <pc:sldMkLst>
          <pc:docMk/>
          <pc:sldMk cId="3800660691" sldId="277"/>
        </pc:sldMkLst>
      </pc:sldChg>
      <pc:sldChg chg="modNotes">
        <pc:chgData name="Han Nguyen - Y17" userId="S::nbghan.y17@ump.edu.vn::13a6ef5e-60e3-4054-8263-eef819a03475" providerId="AD" clId="Web-{5B2074AB-D6E0-5171-11D0-BA1EFBBBBC75}" dt="2022-09-29T10:50:08.680" v="1"/>
        <pc:sldMkLst>
          <pc:docMk/>
          <pc:sldMk cId="729586657" sldId="307"/>
        </pc:sldMkLst>
      </pc:sldChg>
    </pc:docChg>
  </pc:docChgLst>
  <pc:docChgLst>
    <pc:chgData name="Y17 Âu Dương Trung Hào" userId="S::adthao.y17@ump.edu.vn::d9dc2d1e-d77f-4d53-a935-ed70130c5b5c" providerId="AD" clId="Web-{BB3EB325-6112-32BF-6479-3E2BE31A10D0}"/>
    <pc:docChg chg="addSld sldOrd">
      <pc:chgData name="Y17 Âu Dương Trung Hào" userId="S::adthao.y17@ump.edu.vn::d9dc2d1e-d77f-4d53-a935-ed70130c5b5c" providerId="AD" clId="Web-{BB3EB325-6112-32BF-6479-3E2BE31A10D0}" dt="2022-09-26T07:54:41.399" v="1"/>
      <pc:docMkLst>
        <pc:docMk/>
      </pc:docMkLst>
      <pc:sldChg chg="new ord">
        <pc:chgData name="Y17 Âu Dương Trung Hào" userId="S::adthao.y17@ump.edu.vn::d9dc2d1e-d77f-4d53-a935-ed70130c5b5c" providerId="AD" clId="Web-{BB3EB325-6112-32BF-6479-3E2BE31A10D0}" dt="2022-09-26T07:54:41.399" v="1"/>
        <pc:sldMkLst>
          <pc:docMk/>
          <pc:sldMk cId="708382175" sldId="307"/>
        </pc:sldMkLst>
      </pc:sldChg>
    </pc:docChg>
  </pc:docChgLst>
  <pc:docChgLst>
    <pc:chgData name="Han Nguyen - Y17" userId="S::nbghan.y17@ump.edu.vn::13a6ef5e-60e3-4054-8263-eef819a03475" providerId="AD" clId="Web-{3D63EB34-7CDA-0D3B-F120-19E15847E2EE}"/>
    <pc:docChg chg="addSld modSld">
      <pc:chgData name="Han Nguyen - Y17" userId="S::nbghan.y17@ump.edu.vn::13a6ef5e-60e3-4054-8263-eef819a03475" providerId="AD" clId="Web-{3D63EB34-7CDA-0D3B-F120-19E15847E2EE}" dt="2022-09-27T08:07:38.620" v="513"/>
      <pc:docMkLst>
        <pc:docMk/>
      </pc:docMkLst>
      <pc:sldChg chg="modSp">
        <pc:chgData name="Han Nguyen - Y17" userId="S::nbghan.y17@ump.edu.vn::13a6ef5e-60e3-4054-8263-eef819a03475" providerId="AD" clId="Web-{3D63EB34-7CDA-0D3B-F120-19E15847E2EE}" dt="2022-09-27T07:35:59.511" v="19" actId="1076"/>
        <pc:sldMkLst>
          <pc:docMk/>
          <pc:sldMk cId="3555092649" sldId="256"/>
        </pc:sldMkLst>
        <pc:spChg chg="mod">
          <ac:chgData name="Han Nguyen - Y17" userId="S::nbghan.y17@ump.edu.vn::13a6ef5e-60e3-4054-8263-eef819a03475" providerId="AD" clId="Web-{3D63EB34-7CDA-0D3B-F120-19E15847E2EE}" dt="2022-09-27T07:35:41.745" v="16" actId="1076"/>
          <ac:spMkLst>
            <pc:docMk/>
            <pc:sldMk cId="3555092649" sldId="256"/>
            <ac:spMk id="2" creationId="{00000000-0000-0000-0000-000000000000}"/>
          </ac:spMkLst>
        </pc:spChg>
        <pc:spChg chg="mod">
          <ac:chgData name="Han Nguyen - Y17" userId="S::nbghan.y17@ump.edu.vn::13a6ef5e-60e3-4054-8263-eef819a03475" providerId="AD" clId="Web-{3D63EB34-7CDA-0D3B-F120-19E15847E2EE}" dt="2022-09-27T07:35:59.511" v="19" actId="1076"/>
          <ac:spMkLst>
            <pc:docMk/>
            <pc:sldMk cId="3555092649" sldId="256"/>
            <ac:spMk id="3" creationId="{00000000-0000-0000-0000-000000000000}"/>
          </ac:spMkLst>
        </pc:spChg>
      </pc:sldChg>
      <pc:sldChg chg="modSp">
        <pc:chgData name="Han Nguyen - Y17" userId="S::nbghan.y17@ump.edu.vn::13a6ef5e-60e3-4054-8263-eef819a03475" providerId="AD" clId="Web-{3D63EB34-7CDA-0D3B-F120-19E15847E2EE}" dt="2022-09-27T08:00:23.731" v="471" actId="14100"/>
        <pc:sldMkLst>
          <pc:docMk/>
          <pc:sldMk cId="1604299750" sldId="262"/>
        </pc:sldMkLst>
        <pc:spChg chg="mod">
          <ac:chgData name="Han Nguyen - Y17" userId="S::nbghan.y17@ump.edu.vn::13a6ef5e-60e3-4054-8263-eef819a03475" providerId="AD" clId="Web-{3D63EB34-7CDA-0D3B-F120-19E15847E2EE}" dt="2022-09-27T08:00:23.731" v="471" actId="14100"/>
          <ac:spMkLst>
            <pc:docMk/>
            <pc:sldMk cId="1604299750" sldId="262"/>
            <ac:spMk id="3" creationId="{00000000-0000-0000-0000-000000000000}"/>
          </ac:spMkLst>
        </pc:spChg>
      </pc:sldChg>
      <pc:sldChg chg="modSp modNotes">
        <pc:chgData name="Han Nguyen - Y17" userId="S::nbghan.y17@ump.edu.vn::13a6ef5e-60e3-4054-8263-eef819a03475" providerId="AD" clId="Web-{3D63EB34-7CDA-0D3B-F120-19E15847E2EE}" dt="2022-09-27T08:02:41.985" v="487"/>
        <pc:sldMkLst>
          <pc:docMk/>
          <pc:sldMk cId="1612740881" sldId="263"/>
        </pc:sldMkLst>
        <pc:spChg chg="mod">
          <ac:chgData name="Han Nguyen - Y17" userId="S::nbghan.y17@ump.edu.vn::13a6ef5e-60e3-4054-8263-eef819a03475" providerId="AD" clId="Web-{3D63EB34-7CDA-0D3B-F120-19E15847E2EE}" dt="2022-09-27T07:48:28.239" v="142" actId="20577"/>
          <ac:spMkLst>
            <pc:docMk/>
            <pc:sldMk cId="1612740881" sldId="263"/>
            <ac:spMk id="3" creationId="{00000000-0000-0000-0000-000000000000}"/>
          </ac:spMkLst>
        </pc:spChg>
      </pc:sldChg>
      <pc:sldChg chg="modNotes">
        <pc:chgData name="Han Nguyen - Y17" userId="S::nbghan.y17@ump.edu.vn::13a6ef5e-60e3-4054-8263-eef819a03475" providerId="AD" clId="Web-{3D63EB34-7CDA-0D3B-F120-19E15847E2EE}" dt="2022-09-27T07:59:48.464" v="421"/>
        <pc:sldMkLst>
          <pc:docMk/>
          <pc:sldMk cId="4290505412" sldId="265"/>
        </pc:sldMkLst>
      </pc:sldChg>
      <pc:sldChg chg="addSp delSp modSp mod setBg">
        <pc:chgData name="Han Nguyen - Y17" userId="S::nbghan.y17@ump.edu.vn::13a6ef5e-60e3-4054-8263-eef819a03475" providerId="AD" clId="Web-{3D63EB34-7CDA-0D3B-F120-19E15847E2EE}" dt="2022-09-27T08:07:38.620" v="513"/>
        <pc:sldMkLst>
          <pc:docMk/>
          <pc:sldMk cId="1038028252" sldId="266"/>
        </pc:sldMkLst>
        <pc:spChg chg="mod">
          <ac:chgData name="Han Nguyen - Y17" userId="S::nbghan.y17@ump.edu.vn::13a6ef5e-60e3-4054-8263-eef819a03475" providerId="AD" clId="Web-{3D63EB34-7CDA-0D3B-F120-19E15847E2EE}" dt="2022-09-27T08:07:38.620" v="513"/>
          <ac:spMkLst>
            <pc:docMk/>
            <pc:sldMk cId="1038028252" sldId="266"/>
            <ac:spMk id="2" creationId="{00000000-0000-0000-0000-000000000000}"/>
          </ac:spMkLst>
        </pc:spChg>
        <pc:spChg chg="add del mod">
          <ac:chgData name="Han Nguyen - Y17" userId="S::nbghan.y17@ump.edu.vn::13a6ef5e-60e3-4054-8263-eef819a03475" providerId="AD" clId="Web-{3D63EB34-7CDA-0D3B-F120-19E15847E2EE}" dt="2022-09-27T08:07:38.620" v="513"/>
          <ac:spMkLst>
            <pc:docMk/>
            <pc:sldMk cId="1038028252" sldId="266"/>
            <ac:spMk id="3" creationId="{00000000-0000-0000-0000-000000000000}"/>
          </ac:spMkLst>
        </pc:spChg>
        <pc:spChg chg="add del">
          <ac:chgData name="Han Nguyen - Y17" userId="S::nbghan.y17@ump.edu.vn::13a6ef5e-60e3-4054-8263-eef819a03475" providerId="AD" clId="Web-{3D63EB34-7CDA-0D3B-F120-19E15847E2EE}" dt="2022-09-27T08:07:38.620" v="513"/>
          <ac:spMkLst>
            <pc:docMk/>
            <pc:sldMk cId="1038028252" sldId="266"/>
            <ac:spMk id="10" creationId="{4F7EBAE4-9945-4473-9E34-B2C66EA0F03D}"/>
          </ac:spMkLst>
        </pc:spChg>
        <pc:spChg chg="add del">
          <ac:chgData name="Han Nguyen - Y17" userId="S::nbghan.y17@ump.edu.vn::13a6ef5e-60e3-4054-8263-eef819a03475" providerId="AD" clId="Web-{3D63EB34-7CDA-0D3B-F120-19E15847E2EE}" dt="2022-09-27T08:07:38.620" v="513"/>
          <ac:spMkLst>
            <pc:docMk/>
            <pc:sldMk cId="1038028252" sldId="266"/>
            <ac:spMk id="12" creationId="{70BEB1E7-2F88-40BC-B73D-42E5B6F80BFC}"/>
          </ac:spMkLst>
        </pc:spChg>
        <pc:spChg chg="add del">
          <ac:chgData name="Han Nguyen - Y17" userId="S::nbghan.y17@ump.edu.vn::13a6ef5e-60e3-4054-8263-eef819a03475" providerId="AD" clId="Web-{3D63EB34-7CDA-0D3B-F120-19E15847E2EE}" dt="2022-09-27T08:07:38.620" v="513"/>
          <ac:spMkLst>
            <pc:docMk/>
            <pc:sldMk cId="1038028252" sldId="266"/>
            <ac:spMk id="14" creationId="{A7B99495-F43F-4D80-A44F-2CB4764EB90B}"/>
          </ac:spMkLst>
        </pc:spChg>
        <pc:graphicFrameChg chg="add del">
          <ac:chgData name="Han Nguyen - Y17" userId="S::nbghan.y17@ump.edu.vn::13a6ef5e-60e3-4054-8263-eef819a03475" providerId="AD" clId="Web-{3D63EB34-7CDA-0D3B-F120-19E15847E2EE}" dt="2022-09-27T08:07:38.620" v="513"/>
          <ac:graphicFrameMkLst>
            <pc:docMk/>
            <pc:sldMk cId="1038028252" sldId="266"/>
            <ac:graphicFrameMk id="5" creationId="{FA8C625E-C72B-F5E7-08D0-969DEB9A63B8}"/>
          </ac:graphicFrameMkLst>
        </pc:graphicFrameChg>
        <pc:picChg chg="add del">
          <ac:chgData name="Han Nguyen - Y17" userId="S::nbghan.y17@ump.edu.vn::13a6ef5e-60e3-4054-8263-eef819a03475" providerId="AD" clId="Web-{3D63EB34-7CDA-0D3B-F120-19E15847E2EE}" dt="2022-09-27T08:07:38.620" v="513"/>
          <ac:picMkLst>
            <pc:docMk/>
            <pc:sldMk cId="1038028252" sldId="266"/>
            <ac:picMk id="6" creationId="{16FD50EC-4E5D-CE60-2D8F-BF458AB9D54B}"/>
          </ac:picMkLst>
        </pc:picChg>
      </pc:sldChg>
      <pc:sldChg chg="modSp modNotes">
        <pc:chgData name="Han Nguyen - Y17" userId="S::nbghan.y17@ump.edu.vn::13a6ef5e-60e3-4054-8263-eef819a03475" providerId="AD" clId="Web-{3D63EB34-7CDA-0D3B-F120-19E15847E2EE}" dt="2022-09-27T07:47:45.237" v="138" actId="20577"/>
        <pc:sldMkLst>
          <pc:docMk/>
          <pc:sldMk cId="830987600" sldId="305"/>
        </pc:sldMkLst>
        <pc:spChg chg="mod">
          <ac:chgData name="Han Nguyen - Y17" userId="S::nbghan.y17@ump.edu.vn::13a6ef5e-60e3-4054-8263-eef819a03475" providerId="AD" clId="Web-{3D63EB34-7CDA-0D3B-F120-19E15847E2EE}" dt="2022-09-27T07:47:45.237" v="138" actId="20577"/>
          <ac:spMkLst>
            <pc:docMk/>
            <pc:sldMk cId="830987600" sldId="305"/>
            <ac:spMk id="3" creationId="{013D9E6C-D7A9-DE28-4681-A19C6418D719}"/>
          </ac:spMkLst>
        </pc:spChg>
      </pc:sldChg>
      <pc:sldChg chg="modSp new">
        <pc:chgData name="Han Nguyen - Y17" userId="S::nbghan.y17@ump.edu.vn::13a6ef5e-60e3-4054-8263-eef819a03475" providerId="AD" clId="Web-{3D63EB34-7CDA-0D3B-F120-19E15847E2EE}" dt="2022-09-27T08:03:48.222" v="497" actId="20577"/>
        <pc:sldMkLst>
          <pc:docMk/>
          <pc:sldMk cId="729586657" sldId="307"/>
        </pc:sldMkLst>
        <pc:spChg chg="mod">
          <ac:chgData name="Han Nguyen - Y17" userId="S::nbghan.y17@ump.edu.vn::13a6ef5e-60e3-4054-8263-eef819a03475" providerId="AD" clId="Web-{3D63EB34-7CDA-0D3B-F120-19E15847E2EE}" dt="2022-09-27T08:03:48.222" v="497" actId="20577"/>
          <ac:spMkLst>
            <pc:docMk/>
            <pc:sldMk cId="729586657" sldId="307"/>
            <ac:spMk id="2" creationId="{8821C372-AAFF-08F1-E34B-151F0820A405}"/>
          </ac:spMkLst>
        </pc:spChg>
      </pc:sldChg>
      <pc:sldChg chg="addSp delSp modSp new mod setBg">
        <pc:chgData name="Han Nguyen - Y17" userId="S::nbghan.y17@ump.edu.vn::13a6ef5e-60e3-4054-8263-eef819a03475" providerId="AD" clId="Web-{3D63EB34-7CDA-0D3B-F120-19E15847E2EE}" dt="2022-09-27T08:05:32.006" v="511"/>
        <pc:sldMkLst>
          <pc:docMk/>
          <pc:sldMk cId="2058360980" sldId="308"/>
        </pc:sldMkLst>
        <pc:spChg chg="mod">
          <ac:chgData name="Han Nguyen - Y17" userId="S::nbghan.y17@ump.edu.vn::13a6ef5e-60e3-4054-8263-eef819a03475" providerId="AD" clId="Web-{3D63EB34-7CDA-0D3B-F120-19E15847E2EE}" dt="2022-09-27T08:05:32.006" v="511"/>
          <ac:spMkLst>
            <pc:docMk/>
            <pc:sldMk cId="2058360980" sldId="308"/>
            <ac:spMk id="2" creationId="{38D1BC40-A140-33D4-8FE9-F4DAE6706A07}"/>
          </ac:spMkLst>
        </pc:spChg>
        <pc:spChg chg="mod">
          <ac:chgData name="Han Nguyen - Y17" userId="S::nbghan.y17@ump.edu.vn::13a6ef5e-60e3-4054-8263-eef819a03475" providerId="AD" clId="Web-{3D63EB34-7CDA-0D3B-F120-19E15847E2EE}" dt="2022-09-27T08:05:32.006" v="511"/>
          <ac:spMkLst>
            <pc:docMk/>
            <pc:sldMk cId="2058360980" sldId="308"/>
            <ac:spMk id="3" creationId="{07A78C05-F1ED-4276-8716-B3D0F73BFF10}"/>
          </ac:spMkLst>
        </pc:spChg>
        <pc:spChg chg="add del">
          <ac:chgData name="Han Nguyen - Y17" userId="S::nbghan.y17@ump.edu.vn::13a6ef5e-60e3-4054-8263-eef819a03475" providerId="AD" clId="Web-{3D63EB34-7CDA-0D3B-F120-19E15847E2EE}" dt="2022-09-27T08:05:32.006" v="511"/>
          <ac:spMkLst>
            <pc:docMk/>
            <pc:sldMk cId="2058360980" sldId="308"/>
            <ac:spMk id="8" creationId="{100EDD19-6802-4EC3-95CE-CFFAB042CFD6}"/>
          </ac:spMkLst>
        </pc:spChg>
        <pc:spChg chg="add del">
          <ac:chgData name="Han Nguyen - Y17" userId="S::nbghan.y17@ump.edu.vn::13a6ef5e-60e3-4054-8263-eef819a03475" providerId="AD" clId="Web-{3D63EB34-7CDA-0D3B-F120-19E15847E2EE}" dt="2022-09-27T08:05:32.006" v="511"/>
          <ac:spMkLst>
            <pc:docMk/>
            <pc:sldMk cId="2058360980" sldId="308"/>
            <ac:spMk id="10" creationId="{DB17E863-922E-4C26-BD64-E8FD41D28661}"/>
          </ac:spMkLst>
        </pc:spChg>
        <pc:spChg chg="add">
          <ac:chgData name="Han Nguyen - Y17" userId="S::nbghan.y17@ump.edu.vn::13a6ef5e-60e3-4054-8263-eef819a03475" providerId="AD" clId="Web-{3D63EB34-7CDA-0D3B-F120-19E15847E2EE}" dt="2022-09-27T08:05:32.006" v="511"/>
          <ac:spMkLst>
            <pc:docMk/>
            <pc:sldMk cId="2058360980" sldId="308"/>
            <ac:spMk id="15" creationId="{907EF6B7-1338-4443-8C46-6A318D952DFD}"/>
          </ac:spMkLst>
        </pc:spChg>
        <pc:spChg chg="add">
          <ac:chgData name="Han Nguyen - Y17" userId="S::nbghan.y17@ump.edu.vn::13a6ef5e-60e3-4054-8263-eef819a03475" providerId="AD" clId="Web-{3D63EB34-7CDA-0D3B-F120-19E15847E2EE}" dt="2022-09-27T08:05:32.006" v="511"/>
          <ac:spMkLst>
            <pc:docMk/>
            <pc:sldMk cId="2058360980" sldId="308"/>
            <ac:spMk id="17" creationId="{DAAE4CDD-124C-4DCF-9584-B6033B545DD5}"/>
          </ac:spMkLst>
        </pc:spChg>
        <pc:spChg chg="add">
          <ac:chgData name="Han Nguyen - Y17" userId="S::nbghan.y17@ump.edu.vn::13a6ef5e-60e3-4054-8263-eef819a03475" providerId="AD" clId="Web-{3D63EB34-7CDA-0D3B-F120-19E15847E2EE}" dt="2022-09-27T08:05:32.006" v="511"/>
          <ac:spMkLst>
            <pc:docMk/>
            <pc:sldMk cId="2058360980" sldId="308"/>
            <ac:spMk id="19" creationId="{081E4A58-353D-44AE-B2FC-2A74E2E400F7}"/>
          </ac:spMkLst>
        </pc:spChg>
      </pc:sldChg>
    </pc:docChg>
  </pc:docChgLst>
  <pc:docChgLst>
    <pc:chgData name="Y17 Âu Dương Trung Hào" userId="d9dc2d1e-d77f-4d53-a935-ed70130c5b5c" providerId="ADAL" clId="{2D7E3015-0058-6149-A464-A2F2B3B12DFF}"/>
    <pc:docChg chg="modSld">
      <pc:chgData name="Y17 Âu Dương Trung Hào" userId="d9dc2d1e-d77f-4d53-a935-ed70130c5b5c" providerId="ADAL" clId="{2D7E3015-0058-6149-A464-A2F2B3B12DFF}" dt="2022-09-29T12:52:57.141" v="4" actId="20577"/>
      <pc:docMkLst>
        <pc:docMk/>
      </pc:docMkLst>
      <pc:sldChg chg="modSp">
        <pc:chgData name="Y17 Âu Dương Trung Hào" userId="d9dc2d1e-d77f-4d53-a935-ed70130c5b5c" providerId="ADAL" clId="{2D7E3015-0058-6149-A464-A2F2B3B12DFF}" dt="2022-09-29T12:46:50.366" v="2" actId="20577"/>
        <pc:sldMkLst>
          <pc:docMk/>
          <pc:sldMk cId="3555092649" sldId="256"/>
        </pc:sldMkLst>
        <pc:spChg chg="mod">
          <ac:chgData name="Y17 Âu Dương Trung Hào" userId="d9dc2d1e-d77f-4d53-a935-ed70130c5b5c" providerId="ADAL" clId="{2D7E3015-0058-6149-A464-A2F2B3B12DFF}" dt="2022-09-29T12:46:50.366" v="2" actId="20577"/>
          <ac:spMkLst>
            <pc:docMk/>
            <pc:sldMk cId="3555092649" sldId="256"/>
            <ac:spMk id="2" creationId="{00000000-0000-0000-0000-000000000000}"/>
          </ac:spMkLst>
        </pc:spChg>
      </pc:sldChg>
      <pc:sldChg chg="modSp">
        <pc:chgData name="Y17 Âu Dương Trung Hào" userId="d9dc2d1e-d77f-4d53-a935-ed70130c5b5c" providerId="ADAL" clId="{2D7E3015-0058-6149-A464-A2F2B3B12DFF}" dt="2022-09-29T12:29:24.543" v="1" actId="14100"/>
        <pc:sldMkLst>
          <pc:docMk/>
          <pc:sldMk cId="2898596329" sldId="257"/>
        </pc:sldMkLst>
        <pc:graphicFrameChg chg="mod">
          <ac:chgData name="Y17 Âu Dương Trung Hào" userId="d9dc2d1e-d77f-4d53-a935-ed70130c5b5c" providerId="ADAL" clId="{2D7E3015-0058-6149-A464-A2F2B3B12DFF}" dt="2022-09-29T12:29:24.543" v="1" actId="14100"/>
          <ac:graphicFrameMkLst>
            <pc:docMk/>
            <pc:sldMk cId="2898596329" sldId="257"/>
            <ac:graphicFrameMk id="5" creationId="{8C9E3327-835B-3E9D-C027-44E520F47D65}"/>
          </ac:graphicFrameMkLst>
        </pc:graphicFrameChg>
      </pc:sldChg>
      <pc:sldChg chg="modNotesTx">
        <pc:chgData name="Y17 Âu Dương Trung Hào" userId="d9dc2d1e-d77f-4d53-a935-ed70130c5b5c" providerId="ADAL" clId="{2D7E3015-0058-6149-A464-A2F2B3B12DFF}" dt="2022-09-29T12:47:43.287" v="3" actId="20577"/>
        <pc:sldMkLst>
          <pc:docMk/>
          <pc:sldMk cId="1136878959" sldId="259"/>
        </pc:sldMkLst>
      </pc:sldChg>
      <pc:sldChg chg="modNotesTx">
        <pc:chgData name="Y17 Âu Dương Trung Hào" userId="d9dc2d1e-d77f-4d53-a935-ed70130c5b5c" providerId="ADAL" clId="{2D7E3015-0058-6149-A464-A2F2B3B12DFF}" dt="2022-09-29T12:52:57.141" v="4" actId="20577"/>
        <pc:sldMkLst>
          <pc:docMk/>
          <pc:sldMk cId="1294169598" sldId="260"/>
        </pc:sldMkLst>
      </pc:sldChg>
    </pc:docChg>
  </pc:docChgLst>
  <pc:docChgLst>
    <pc:chgData name="Y17 Âu Dương Trung Hào" userId="d9dc2d1e-d77f-4d53-a935-ed70130c5b5c" providerId="ADAL" clId="{0F710A6B-AA6E-AE4E-B425-1C1C42B01E1B}"/>
    <pc:docChg chg="modSld">
      <pc:chgData name="Y17 Âu Dương Trung Hào" userId="d9dc2d1e-d77f-4d53-a935-ed70130c5b5c" providerId="ADAL" clId="{0F710A6B-AA6E-AE4E-B425-1C1C42B01E1B}" dt="2022-09-29T12:59:15.673" v="1" actId="20577"/>
      <pc:docMkLst>
        <pc:docMk/>
      </pc:docMkLst>
      <pc:sldChg chg="modNotesTx">
        <pc:chgData name="Y17 Âu Dương Trung Hào" userId="d9dc2d1e-d77f-4d53-a935-ed70130c5b5c" providerId="ADAL" clId="{0F710A6B-AA6E-AE4E-B425-1C1C42B01E1B}" dt="2022-09-29T12:59:15.673" v="1" actId="20577"/>
        <pc:sldMkLst>
          <pc:docMk/>
          <pc:sldMk cId="1136878959" sldId="259"/>
        </pc:sldMkLst>
      </pc:sldChg>
    </pc:docChg>
  </pc:docChgLst>
  <pc:docChgLst>
    <pc:chgData name="Y17 Âu Dương Trung Hào" userId="S::adthao.y17@ump.edu.vn::d9dc2d1e-d77f-4d53-a935-ed70130c5b5c" providerId="AD" clId="Web-{31DFA2E8-47D2-4759-879B-06884ECC2CAA}"/>
    <pc:docChg chg="addSld delSld modSld sldOrd">
      <pc:chgData name="Y17 Âu Dương Trung Hào" userId="S::adthao.y17@ump.edu.vn::d9dc2d1e-d77f-4d53-a935-ed70130c5b5c" providerId="AD" clId="Web-{31DFA2E8-47D2-4759-879B-06884ECC2CAA}" dt="2022-09-26T07:51:25.540" v="468"/>
      <pc:docMkLst>
        <pc:docMk/>
      </pc:docMkLst>
      <pc:sldChg chg="addSp delSp modSp mod setBg">
        <pc:chgData name="Y17 Âu Dương Trung Hào" userId="S::adthao.y17@ump.edu.vn::d9dc2d1e-d77f-4d53-a935-ed70130c5b5c" providerId="AD" clId="Web-{31DFA2E8-47D2-4759-879B-06884ECC2CAA}" dt="2022-09-26T06:49:36.136" v="103" actId="20577"/>
        <pc:sldMkLst>
          <pc:docMk/>
          <pc:sldMk cId="3555092649" sldId="256"/>
        </pc:sldMkLst>
        <pc:spChg chg="mod ord">
          <ac:chgData name="Y17 Âu Dương Trung Hào" userId="S::adthao.y17@ump.edu.vn::d9dc2d1e-d77f-4d53-a935-ed70130c5b5c" providerId="AD" clId="Web-{31DFA2E8-47D2-4759-879B-06884ECC2CAA}" dt="2022-09-26T06:49:28.433" v="101" actId="14100"/>
          <ac:spMkLst>
            <pc:docMk/>
            <pc:sldMk cId="3555092649" sldId="256"/>
            <ac:spMk id="2" creationId="{00000000-0000-0000-0000-000000000000}"/>
          </ac:spMkLst>
        </pc:spChg>
        <pc:spChg chg="mod">
          <ac:chgData name="Y17 Âu Dương Trung Hào" userId="S::adthao.y17@ump.edu.vn::d9dc2d1e-d77f-4d53-a935-ed70130c5b5c" providerId="AD" clId="Web-{31DFA2E8-47D2-4759-879B-06884ECC2CAA}" dt="2022-09-26T06:49:36.136" v="103" actId="20577"/>
          <ac:spMkLst>
            <pc:docMk/>
            <pc:sldMk cId="3555092649" sldId="256"/>
            <ac:spMk id="3" creationId="{00000000-0000-0000-0000-000000000000}"/>
          </ac:spMkLst>
        </pc:spChg>
        <pc:spChg chg="add del">
          <ac:chgData name="Y17 Âu Dương Trung Hào" userId="S::adthao.y17@ump.edu.vn::d9dc2d1e-d77f-4d53-a935-ed70130c5b5c" providerId="AD" clId="Web-{31DFA2E8-47D2-4759-879B-06884ECC2CAA}" dt="2022-09-26T06:46:08.865" v="67"/>
          <ac:spMkLst>
            <pc:docMk/>
            <pc:sldMk cId="3555092649" sldId="256"/>
            <ac:spMk id="8" creationId="{88294908-8B00-4F58-BBBA-20F71A40AA9E}"/>
          </ac:spMkLst>
        </pc:spChg>
        <pc:spChg chg="add del">
          <ac:chgData name="Y17 Âu Dương Trung Hào" userId="S::adthao.y17@ump.edu.vn::d9dc2d1e-d77f-4d53-a935-ed70130c5b5c" providerId="AD" clId="Web-{31DFA2E8-47D2-4759-879B-06884ECC2CAA}" dt="2022-09-26T06:46:08.865" v="67"/>
          <ac:spMkLst>
            <pc:docMk/>
            <pc:sldMk cId="3555092649" sldId="256"/>
            <ac:spMk id="10" creationId="{4364C879-1404-4203-8E9D-CC5DE0A621A2}"/>
          </ac:spMkLst>
        </pc:spChg>
        <pc:spChg chg="add del">
          <ac:chgData name="Y17 Âu Dương Trung Hào" userId="S::adthao.y17@ump.edu.vn::d9dc2d1e-d77f-4d53-a935-ed70130c5b5c" providerId="AD" clId="Web-{31DFA2E8-47D2-4759-879B-06884ECC2CAA}" dt="2022-09-26T06:46:08.865" v="67"/>
          <ac:spMkLst>
            <pc:docMk/>
            <pc:sldMk cId="3555092649" sldId="256"/>
            <ac:spMk id="12" creationId="{84617302-4B0D-4351-A6BB-6F0930D943AC}"/>
          </ac:spMkLst>
        </pc:spChg>
        <pc:spChg chg="add del">
          <ac:chgData name="Y17 Âu Dương Trung Hào" userId="S::adthao.y17@ump.edu.vn::d9dc2d1e-d77f-4d53-a935-ed70130c5b5c" providerId="AD" clId="Web-{31DFA2E8-47D2-4759-879B-06884ECC2CAA}" dt="2022-09-26T06:46:08.865" v="67"/>
          <ac:spMkLst>
            <pc:docMk/>
            <pc:sldMk cId="3555092649" sldId="256"/>
            <ac:spMk id="14" creationId="{DA2C7802-C2E0-4218-8F89-8DD7CCD2CD1C}"/>
          </ac:spMkLst>
        </pc:spChg>
        <pc:spChg chg="add del">
          <ac:chgData name="Y17 Âu Dương Trung Hào" userId="S::adthao.y17@ump.edu.vn::d9dc2d1e-d77f-4d53-a935-ed70130c5b5c" providerId="AD" clId="Web-{31DFA2E8-47D2-4759-879B-06884ECC2CAA}" dt="2022-09-26T06:46:08.865" v="67"/>
          <ac:spMkLst>
            <pc:docMk/>
            <pc:sldMk cId="3555092649" sldId="256"/>
            <ac:spMk id="16" creationId="{A6D7111A-21E5-4EE9-8A78-10E5530F0116}"/>
          </ac:spMkLst>
        </pc:spChg>
        <pc:spChg chg="add del">
          <ac:chgData name="Y17 Âu Dương Trung Hào" userId="S::adthao.y17@ump.edu.vn::d9dc2d1e-d77f-4d53-a935-ed70130c5b5c" providerId="AD" clId="Web-{31DFA2E8-47D2-4759-879B-06884ECC2CAA}" dt="2022-09-26T06:46:08.865" v="67"/>
          <ac:spMkLst>
            <pc:docMk/>
            <pc:sldMk cId="3555092649" sldId="256"/>
            <ac:spMk id="18" creationId="{A3969E80-A77B-49FC-9122-D89AFD5EE118}"/>
          </ac:spMkLst>
        </pc:spChg>
        <pc:spChg chg="add del">
          <ac:chgData name="Y17 Âu Dương Trung Hào" userId="S::adthao.y17@ump.edu.vn::d9dc2d1e-d77f-4d53-a935-ed70130c5b5c" providerId="AD" clId="Web-{31DFA2E8-47D2-4759-879B-06884ECC2CAA}" dt="2022-09-26T06:46:08.865" v="67"/>
          <ac:spMkLst>
            <pc:docMk/>
            <pc:sldMk cId="3555092649" sldId="256"/>
            <ac:spMk id="20" creationId="{1849CA57-76BD-4CF2-80BA-D7A46A01B7B1}"/>
          </ac:spMkLst>
        </pc:spChg>
        <pc:spChg chg="add del">
          <ac:chgData name="Y17 Âu Dương Trung Hào" userId="S::adthao.y17@ump.edu.vn::d9dc2d1e-d77f-4d53-a935-ed70130c5b5c" providerId="AD" clId="Web-{31DFA2E8-47D2-4759-879B-06884ECC2CAA}" dt="2022-09-26T06:46:08.865" v="67"/>
          <ac:spMkLst>
            <pc:docMk/>
            <pc:sldMk cId="3555092649" sldId="256"/>
            <ac:spMk id="22" creationId="{35E9085E-E730-4768-83D4-6CB7E9897153}"/>
          </ac:spMkLst>
        </pc:spChg>
        <pc:spChg chg="add del">
          <ac:chgData name="Y17 Âu Dương Trung Hào" userId="S::adthao.y17@ump.edu.vn::d9dc2d1e-d77f-4d53-a935-ed70130c5b5c" providerId="AD" clId="Web-{31DFA2E8-47D2-4759-879B-06884ECC2CAA}" dt="2022-09-26T06:46:08.865" v="67"/>
          <ac:spMkLst>
            <pc:docMk/>
            <pc:sldMk cId="3555092649" sldId="256"/>
            <ac:spMk id="24" creationId="{973272FE-A474-4CAE-8CA2-BCC8B476C3F4}"/>
          </ac:spMkLst>
        </pc:spChg>
        <pc:spChg chg="add del">
          <ac:chgData name="Y17 Âu Dương Trung Hào" userId="S::adthao.y17@ump.edu.vn::d9dc2d1e-d77f-4d53-a935-ed70130c5b5c" providerId="AD" clId="Web-{31DFA2E8-47D2-4759-879B-06884ECC2CAA}" dt="2022-09-26T06:46:08.865" v="67"/>
          <ac:spMkLst>
            <pc:docMk/>
            <pc:sldMk cId="3555092649" sldId="256"/>
            <ac:spMk id="26" creationId="{E07981EA-05A6-437C-88D7-B377B92B031D}"/>
          </ac:spMkLst>
        </pc:spChg>
        <pc:spChg chg="add del">
          <ac:chgData name="Y17 Âu Dương Trung Hào" userId="S::adthao.y17@ump.edu.vn::d9dc2d1e-d77f-4d53-a935-ed70130c5b5c" providerId="AD" clId="Web-{31DFA2E8-47D2-4759-879B-06884ECC2CAA}" dt="2022-09-26T06:46:08.865" v="67"/>
          <ac:spMkLst>
            <pc:docMk/>
            <pc:sldMk cId="3555092649" sldId="256"/>
            <ac:spMk id="28" creationId="{15E3C750-986E-4769-B1AE-49289FBEE757}"/>
          </ac:spMkLst>
        </pc:spChg>
        <pc:spChg chg="add del">
          <ac:chgData name="Y17 Âu Dương Trung Hào" userId="S::adthao.y17@ump.edu.vn::d9dc2d1e-d77f-4d53-a935-ed70130c5b5c" providerId="AD" clId="Web-{31DFA2E8-47D2-4759-879B-06884ECC2CAA}" dt="2022-09-26T06:47:57.540" v="76"/>
          <ac:spMkLst>
            <pc:docMk/>
            <pc:sldMk cId="3555092649" sldId="256"/>
            <ac:spMk id="30" creationId="{5C8908E2-EE49-44D2-9428-A28D2312A8D5}"/>
          </ac:spMkLst>
        </pc:spChg>
        <pc:spChg chg="add del">
          <ac:chgData name="Y17 Âu Dương Trung Hào" userId="S::adthao.y17@ump.edu.vn::d9dc2d1e-d77f-4d53-a935-ed70130c5b5c" providerId="AD" clId="Web-{31DFA2E8-47D2-4759-879B-06884ECC2CAA}" dt="2022-09-26T06:47:57.540" v="76"/>
          <ac:spMkLst>
            <pc:docMk/>
            <pc:sldMk cId="3555092649" sldId="256"/>
            <ac:spMk id="33" creationId="{47159AC2-C98F-4C93-B774-B19EE1BEBDB1}"/>
          </ac:spMkLst>
        </pc:spChg>
        <pc:spChg chg="add del">
          <ac:chgData name="Y17 Âu Dương Trung Hào" userId="S::adthao.y17@ump.edu.vn::d9dc2d1e-d77f-4d53-a935-ed70130c5b5c" providerId="AD" clId="Web-{31DFA2E8-47D2-4759-879B-06884ECC2CAA}" dt="2022-09-26T06:47:57.540" v="76"/>
          <ac:spMkLst>
            <pc:docMk/>
            <pc:sldMk cId="3555092649" sldId="256"/>
            <ac:spMk id="34" creationId="{ED888B23-07FA-482A-96DF-47E31AF1A603}"/>
          </ac:spMkLst>
        </pc:spChg>
        <pc:spChg chg="add del">
          <ac:chgData name="Y17 Âu Dương Trung Hào" userId="S::adthao.y17@ump.edu.vn::d9dc2d1e-d77f-4d53-a935-ed70130c5b5c" providerId="AD" clId="Web-{31DFA2E8-47D2-4759-879B-06884ECC2CAA}" dt="2022-09-26T06:47:57.524" v="75"/>
          <ac:spMkLst>
            <pc:docMk/>
            <pc:sldMk cId="3555092649" sldId="256"/>
            <ac:spMk id="39" creationId="{665DBBEF-238B-476B-96AB-8AAC3224ECEA}"/>
          </ac:spMkLst>
        </pc:spChg>
        <pc:spChg chg="add del">
          <ac:chgData name="Y17 Âu Dương Trung Hào" userId="S::adthao.y17@ump.edu.vn::d9dc2d1e-d77f-4d53-a935-ed70130c5b5c" providerId="AD" clId="Web-{31DFA2E8-47D2-4759-879B-06884ECC2CAA}" dt="2022-09-26T06:47:57.524" v="75"/>
          <ac:spMkLst>
            <pc:docMk/>
            <pc:sldMk cId="3555092649" sldId="256"/>
            <ac:spMk id="41" creationId="{3FCFB1DE-0B7E-48CC-BA90-B2AB0889F9D6}"/>
          </ac:spMkLst>
        </pc:spChg>
        <pc:spChg chg="add">
          <ac:chgData name="Y17 Âu Dương Trung Hào" userId="S::adthao.y17@ump.edu.vn::d9dc2d1e-d77f-4d53-a935-ed70130c5b5c" providerId="AD" clId="Web-{31DFA2E8-47D2-4759-879B-06884ECC2CAA}" dt="2022-09-26T06:47:57.540" v="76"/>
          <ac:spMkLst>
            <pc:docMk/>
            <pc:sldMk cId="3555092649" sldId="256"/>
            <ac:spMk id="43" creationId="{9B7AD9F6-8CE7-4299-8FC6-328F4DCD3FF9}"/>
          </ac:spMkLst>
        </pc:spChg>
        <pc:spChg chg="add">
          <ac:chgData name="Y17 Âu Dương Trung Hào" userId="S::adthao.y17@ump.edu.vn::d9dc2d1e-d77f-4d53-a935-ed70130c5b5c" providerId="AD" clId="Web-{31DFA2E8-47D2-4759-879B-06884ECC2CAA}" dt="2022-09-26T06:47:57.540" v="76"/>
          <ac:spMkLst>
            <pc:docMk/>
            <pc:sldMk cId="3555092649" sldId="256"/>
            <ac:spMk id="44" creationId="{3F9B0603-37C5-4312-AE4D-A3D015475403}"/>
          </ac:spMkLst>
        </pc:spChg>
        <pc:grpChg chg="add del">
          <ac:chgData name="Y17 Âu Dương Trung Hào" userId="S::adthao.y17@ump.edu.vn::d9dc2d1e-d77f-4d53-a935-ed70130c5b5c" providerId="AD" clId="Web-{31DFA2E8-47D2-4759-879B-06884ECC2CAA}" dt="2022-09-26T06:47:57.540" v="76"/>
          <ac:grpSpMkLst>
            <pc:docMk/>
            <pc:sldMk cId="3555092649" sldId="256"/>
            <ac:grpSpMk id="31" creationId="{8553B86A-3688-4590-934F-8CD074A9BF68}"/>
          </ac:grpSpMkLst>
        </pc:grpChg>
        <pc:picChg chg="add mod">
          <ac:chgData name="Y17 Âu Dương Trung Hào" userId="S::adthao.y17@ump.edu.vn::d9dc2d1e-d77f-4d53-a935-ed70130c5b5c" providerId="AD" clId="Web-{31DFA2E8-47D2-4759-879B-06884ECC2CAA}" dt="2022-09-26T06:47:57.540" v="76"/>
          <ac:picMkLst>
            <pc:docMk/>
            <pc:sldMk cId="3555092649" sldId="256"/>
            <ac:picMk id="4" creationId="{F8E585AC-8971-77E1-A3B0-F150710B6432}"/>
          </ac:picMkLst>
        </pc:picChg>
      </pc:sldChg>
      <pc:sldChg chg="addSp delSp modSp mod setBg">
        <pc:chgData name="Y17 Âu Dương Trung Hào" userId="S::adthao.y17@ump.edu.vn::d9dc2d1e-d77f-4d53-a935-ed70130c5b5c" providerId="AD" clId="Web-{31DFA2E8-47D2-4759-879B-06884ECC2CAA}" dt="2022-09-26T06:53:17.829" v="183"/>
        <pc:sldMkLst>
          <pc:docMk/>
          <pc:sldMk cId="2898596329" sldId="257"/>
        </pc:sldMkLst>
        <pc:spChg chg="mod">
          <ac:chgData name="Y17 Âu Dương Trung Hào" userId="S::adthao.y17@ump.edu.vn::d9dc2d1e-d77f-4d53-a935-ed70130c5b5c" providerId="AD" clId="Web-{31DFA2E8-47D2-4759-879B-06884ECC2CAA}" dt="2022-09-26T06:53:17.829" v="183"/>
          <ac:spMkLst>
            <pc:docMk/>
            <pc:sldMk cId="2898596329" sldId="257"/>
            <ac:spMk id="2" creationId="{00000000-0000-0000-0000-000000000000}"/>
          </ac:spMkLst>
        </pc:spChg>
        <pc:spChg chg="del">
          <ac:chgData name="Y17 Âu Dương Trung Hào" userId="S::adthao.y17@ump.edu.vn::d9dc2d1e-d77f-4d53-a935-ed70130c5b5c" providerId="AD" clId="Web-{31DFA2E8-47D2-4759-879B-06884ECC2CAA}" dt="2022-09-26T06:53:17.829" v="183"/>
          <ac:spMkLst>
            <pc:docMk/>
            <pc:sldMk cId="2898596329" sldId="257"/>
            <ac:spMk id="3" creationId="{00000000-0000-0000-0000-000000000000}"/>
          </ac:spMkLst>
        </pc:spChg>
        <pc:spChg chg="add">
          <ac:chgData name="Y17 Âu Dương Trung Hào" userId="S::adthao.y17@ump.edu.vn::d9dc2d1e-d77f-4d53-a935-ed70130c5b5c" providerId="AD" clId="Web-{31DFA2E8-47D2-4759-879B-06884ECC2CAA}" dt="2022-09-26T06:53:17.829" v="183"/>
          <ac:spMkLst>
            <pc:docMk/>
            <pc:sldMk cId="2898596329" sldId="257"/>
            <ac:spMk id="9" creationId="{2E442304-DDBD-4F7B-8017-36BCC863FB40}"/>
          </ac:spMkLst>
        </pc:spChg>
        <pc:spChg chg="add">
          <ac:chgData name="Y17 Âu Dương Trung Hào" userId="S::adthao.y17@ump.edu.vn::d9dc2d1e-d77f-4d53-a935-ed70130c5b5c" providerId="AD" clId="Web-{31DFA2E8-47D2-4759-879B-06884ECC2CAA}" dt="2022-09-26T06:53:17.829" v="183"/>
          <ac:spMkLst>
            <pc:docMk/>
            <pc:sldMk cId="2898596329" sldId="257"/>
            <ac:spMk id="11" creationId="{5E107275-3853-46FD-A241-DE4355A42675}"/>
          </ac:spMkLst>
        </pc:spChg>
        <pc:graphicFrameChg chg="add">
          <ac:chgData name="Y17 Âu Dương Trung Hào" userId="S::adthao.y17@ump.edu.vn::d9dc2d1e-d77f-4d53-a935-ed70130c5b5c" providerId="AD" clId="Web-{31DFA2E8-47D2-4759-879B-06884ECC2CAA}" dt="2022-09-26T06:53:17.829" v="183"/>
          <ac:graphicFrameMkLst>
            <pc:docMk/>
            <pc:sldMk cId="2898596329" sldId="257"/>
            <ac:graphicFrameMk id="5" creationId="{8C9E3327-835B-3E9D-C027-44E520F47D65}"/>
          </ac:graphicFrameMkLst>
        </pc:graphicFrameChg>
      </pc:sldChg>
      <pc:sldChg chg="addSp modSp mod setBg">
        <pc:chgData name="Y17 Âu Dương Trung Hào" userId="S::adthao.y17@ump.edu.vn::d9dc2d1e-d77f-4d53-a935-ed70130c5b5c" providerId="AD" clId="Web-{31DFA2E8-47D2-4759-879B-06884ECC2CAA}" dt="2022-09-26T06:53:50.017" v="186" actId="1076"/>
        <pc:sldMkLst>
          <pc:docMk/>
          <pc:sldMk cId="3800500167" sldId="258"/>
        </pc:sldMkLst>
        <pc:spChg chg="mod">
          <ac:chgData name="Y17 Âu Dương Trung Hào" userId="S::adthao.y17@ump.edu.vn::d9dc2d1e-d77f-4d53-a935-ed70130c5b5c" providerId="AD" clId="Web-{31DFA2E8-47D2-4759-879B-06884ECC2CAA}" dt="2022-09-26T06:53:35.376" v="184"/>
          <ac:spMkLst>
            <pc:docMk/>
            <pc:sldMk cId="3800500167" sldId="258"/>
            <ac:spMk id="2" creationId="{00000000-0000-0000-0000-000000000000}"/>
          </ac:spMkLst>
        </pc:spChg>
        <pc:spChg chg="mod">
          <ac:chgData name="Y17 Âu Dương Trung Hào" userId="S::adthao.y17@ump.edu.vn::d9dc2d1e-d77f-4d53-a935-ed70130c5b5c" providerId="AD" clId="Web-{31DFA2E8-47D2-4759-879B-06884ECC2CAA}" dt="2022-09-26T06:53:35.376" v="184"/>
          <ac:spMkLst>
            <pc:docMk/>
            <pc:sldMk cId="3800500167" sldId="258"/>
            <ac:spMk id="3" creationId="{00000000-0000-0000-0000-000000000000}"/>
          </ac:spMkLst>
        </pc:spChg>
        <pc:spChg chg="add">
          <ac:chgData name="Y17 Âu Dương Trung Hào" userId="S::adthao.y17@ump.edu.vn::d9dc2d1e-d77f-4d53-a935-ed70130c5b5c" providerId="AD" clId="Web-{31DFA2E8-47D2-4759-879B-06884ECC2CAA}" dt="2022-09-26T06:53:35.376" v="184"/>
          <ac:spMkLst>
            <pc:docMk/>
            <pc:sldMk cId="3800500167" sldId="258"/>
            <ac:spMk id="9" creationId="{2B97F24A-32CE-4C1C-A50D-3016B394DCFB}"/>
          </ac:spMkLst>
        </pc:spChg>
        <pc:spChg chg="add">
          <ac:chgData name="Y17 Âu Dương Trung Hào" userId="S::adthao.y17@ump.edu.vn::d9dc2d1e-d77f-4d53-a935-ed70130c5b5c" providerId="AD" clId="Web-{31DFA2E8-47D2-4759-879B-06884ECC2CAA}" dt="2022-09-26T06:53:35.376" v="184"/>
          <ac:spMkLst>
            <pc:docMk/>
            <pc:sldMk cId="3800500167" sldId="258"/>
            <ac:spMk id="11" creationId="{CD8B4F24-440B-49E9-B85D-733523DC064B}"/>
          </ac:spMkLst>
        </pc:spChg>
        <pc:picChg chg="mod">
          <ac:chgData name="Y17 Âu Dương Trung Hào" userId="S::adthao.y17@ump.edu.vn::d9dc2d1e-d77f-4d53-a935-ed70130c5b5c" providerId="AD" clId="Web-{31DFA2E8-47D2-4759-879B-06884ECC2CAA}" dt="2022-09-26T06:53:50.017" v="186" actId="1076"/>
          <ac:picMkLst>
            <pc:docMk/>
            <pc:sldMk cId="3800500167" sldId="258"/>
            <ac:picMk id="4" creationId="{00000000-0000-0000-0000-000000000000}"/>
          </ac:picMkLst>
        </pc:picChg>
      </pc:sldChg>
      <pc:sldChg chg="addSp delSp modSp mod setBg">
        <pc:chgData name="Y17 Âu Dương Trung Hào" userId="S::adthao.y17@ump.edu.vn::d9dc2d1e-d77f-4d53-a935-ed70130c5b5c" providerId="AD" clId="Web-{31DFA2E8-47D2-4759-879B-06884ECC2CAA}" dt="2022-09-26T06:54:07.221" v="188"/>
        <pc:sldMkLst>
          <pc:docMk/>
          <pc:sldMk cId="1136878959" sldId="259"/>
        </pc:sldMkLst>
        <pc:spChg chg="mod">
          <ac:chgData name="Y17 Âu Dương Trung Hào" userId="S::adthao.y17@ump.edu.vn::d9dc2d1e-d77f-4d53-a935-ed70130c5b5c" providerId="AD" clId="Web-{31DFA2E8-47D2-4759-879B-06884ECC2CAA}" dt="2022-09-26T06:54:07.221" v="188"/>
          <ac:spMkLst>
            <pc:docMk/>
            <pc:sldMk cId="1136878959" sldId="259"/>
            <ac:spMk id="2" creationId="{00000000-0000-0000-0000-000000000000}"/>
          </ac:spMkLst>
        </pc:spChg>
        <pc:spChg chg="add">
          <ac:chgData name="Y17 Âu Dương Trung Hào" userId="S::adthao.y17@ump.edu.vn::d9dc2d1e-d77f-4d53-a935-ed70130c5b5c" providerId="AD" clId="Web-{31DFA2E8-47D2-4759-879B-06884ECC2CAA}" dt="2022-09-26T06:54:07.221" v="188"/>
          <ac:spMkLst>
            <pc:docMk/>
            <pc:sldMk cId="1136878959" sldId="259"/>
            <ac:spMk id="10" creationId="{FD5D68E9-0980-084D-A6A7-65273D49E3F0}"/>
          </ac:spMkLst>
        </pc:spChg>
        <pc:spChg chg="add">
          <ac:chgData name="Y17 Âu Dương Trung Hào" userId="S::adthao.y17@ump.edu.vn::d9dc2d1e-d77f-4d53-a935-ed70130c5b5c" providerId="AD" clId="Web-{31DFA2E8-47D2-4759-879B-06884ECC2CAA}" dt="2022-09-26T06:54:07.221" v="188"/>
          <ac:spMkLst>
            <pc:docMk/>
            <pc:sldMk cId="1136878959" sldId="259"/>
            <ac:spMk id="13" creationId="{F13C74B1-5B17-4795-BED0-7140497B445A}"/>
          </ac:spMkLst>
        </pc:spChg>
        <pc:spChg chg="add">
          <ac:chgData name="Y17 Âu Dương Trung Hào" userId="S::adthao.y17@ump.edu.vn::d9dc2d1e-d77f-4d53-a935-ed70130c5b5c" providerId="AD" clId="Web-{31DFA2E8-47D2-4759-879B-06884ECC2CAA}" dt="2022-09-26T06:54:07.221" v="188"/>
          <ac:spMkLst>
            <pc:docMk/>
            <pc:sldMk cId="1136878959" sldId="259"/>
            <ac:spMk id="15" creationId="{D4974D33-8DC5-464E-8C6D-BE58F0669C17}"/>
          </ac:spMkLst>
        </pc:spChg>
        <pc:picChg chg="add">
          <ac:chgData name="Y17 Âu Dương Trung Hào" userId="S::adthao.y17@ump.edu.vn::d9dc2d1e-d77f-4d53-a935-ed70130c5b5c" providerId="AD" clId="Web-{31DFA2E8-47D2-4759-879B-06884ECC2CAA}" dt="2022-09-26T06:54:07.221" v="188"/>
          <ac:picMkLst>
            <pc:docMk/>
            <pc:sldMk cId="1136878959" sldId="259"/>
            <ac:picMk id="6" creationId="{00000000-0000-0000-0000-000000000000}"/>
          </ac:picMkLst>
        </pc:picChg>
        <pc:picChg chg="del mod replId">
          <ac:chgData name="Y17 Âu Dương Trung Hào" userId="S::adthao.y17@ump.edu.vn::d9dc2d1e-d77f-4d53-a935-ed70130c5b5c" providerId="AD" clId="Web-{31DFA2E8-47D2-4759-879B-06884ECC2CAA}" dt="2022-09-26T06:54:07.221" v="188"/>
          <ac:picMkLst>
            <pc:docMk/>
            <pc:sldMk cId="1136878959" sldId="259"/>
            <ac:picMk id="8" creationId="{00000000-0000-0000-0000-000000000000}"/>
          </ac:picMkLst>
        </pc:picChg>
      </pc:sldChg>
      <pc:sldChg chg="addSp delSp modSp mod setBg">
        <pc:chgData name="Y17 Âu Dương Trung Hào" userId="S::adthao.y17@ump.edu.vn::d9dc2d1e-d77f-4d53-a935-ed70130c5b5c" providerId="AD" clId="Web-{31DFA2E8-47D2-4759-879B-06884ECC2CAA}" dt="2022-09-26T06:54:57.067" v="191"/>
        <pc:sldMkLst>
          <pc:docMk/>
          <pc:sldMk cId="1294169598" sldId="260"/>
        </pc:sldMkLst>
        <pc:spChg chg="mod">
          <ac:chgData name="Y17 Âu Dương Trung Hào" userId="S::adthao.y17@ump.edu.vn::d9dc2d1e-d77f-4d53-a935-ed70130c5b5c" providerId="AD" clId="Web-{31DFA2E8-47D2-4759-879B-06884ECC2CAA}" dt="2022-09-26T06:54:57.067" v="191"/>
          <ac:spMkLst>
            <pc:docMk/>
            <pc:sldMk cId="1294169598" sldId="260"/>
            <ac:spMk id="2" creationId="{00000000-0000-0000-0000-000000000000}"/>
          </ac:spMkLst>
        </pc:spChg>
        <pc:spChg chg="mod ord">
          <ac:chgData name="Y17 Âu Dương Trung Hào" userId="S::adthao.y17@ump.edu.vn::d9dc2d1e-d77f-4d53-a935-ed70130c5b5c" providerId="AD" clId="Web-{31DFA2E8-47D2-4759-879B-06884ECC2CAA}" dt="2022-09-26T06:54:57.067" v="191"/>
          <ac:spMkLst>
            <pc:docMk/>
            <pc:sldMk cId="1294169598" sldId="260"/>
            <ac:spMk id="3" creationId="{00000000-0000-0000-0000-000000000000}"/>
          </ac:spMkLst>
        </pc:spChg>
        <pc:spChg chg="add">
          <ac:chgData name="Y17 Âu Dương Trung Hào" userId="S::adthao.y17@ump.edu.vn::d9dc2d1e-d77f-4d53-a935-ed70130c5b5c" providerId="AD" clId="Web-{31DFA2E8-47D2-4759-879B-06884ECC2CAA}" dt="2022-09-26T06:54:57.067" v="191"/>
          <ac:spMkLst>
            <pc:docMk/>
            <pc:sldMk cId="1294169598" sldId="260"/>
            <ac:spMk id="7" creationId="{4038CB10-1F5C-4D54-9DF7-12586DE5B007}"/>
          </ac:spMkLst>
        </pc:spChg>
        <pc:spChg chg="add">
          <ac:chgData name="Y17 Âu Dương Trung Hào" userId="S::adthao.y17@ump.edu.vn::d9dc2d1e-d77f-4d53-a935-ed70130c5b5c" providerId="AD" clId="Web-{31DFA2E8-47D2-4759-879B-06884ECC2CAA}" dt="2022-09-26T06:54:57.067" v="191"/>
          <ac:spMkLst>
            <pc:docMk/>
            <pc:sldMk cId="1294169598" sldId="260"/>
            <ac:spMk id="8" creationId="{73ED6512-6858-4552-B699-9A97FE9A4EA2}"/>
          </ac:spMkLst>
        </pc:spChg>
        <pc:spChg chg="add del">
          <ac:chgData name="Y17 Âu Dương Trung Hào" userId="S::adthao.y17@ump.edu.vn::d9dc2d1e-d77f-4d53-a935-ed70130c5b5c" providerId="AD" clId="Web-{31DFA2E8-47D2-4759-879B-06884ECC2CAA}" dt="2022-09-26T06:54:44.847" v="190"/>
          <ac:spMkLst>
            <pc:docMk/>
            <pc:sldMk cId="1294169598" sldId="260"/>
            <ac:spMk id="10" creationId="{9D3A9E89-033E-4C4A-8C41-416DABFFD307}"/>
          </ac:spMkLst>
        </pc:spChg>
        <pc:spChg chg="add del">
          <ac:chgData name="Y17 Âu Dương Trung Hào" userId="S::adthao.y17@ump.edu.vn::d9dc2d1e-d77f-4d53-a935-ed70130c5b5c" providerId="AD" clId="Web-{31DFA2E8-47D2-4759-879B-06884ECC2CAA}" dt="2022-09-26T06:54:44.847" v="190"/>
          <ac:spMkLst>
            <pc:docMk/>
            <pc:sldMk cId="1294169598" sldId="260"/>
            <ac:spMk id="12" creationId="{86293361-111E-427D-8E5B-256944AC8395}"/>
          </ac:spMkLst>
        </pc:spChg>
        <pc:spChg chg="add del">
          <ac:chgData name="Y17 Âu Dương Trung Hào" userId="S::adthao.y17@ump.edu.vn::d9dc2d1e-d77f-4d53-a935-ed70130c5b5c" providerId="AD" clId="Web-{31DFA2E8-47D2-4759-879B-06884ECC2CAA}" dt="2022-09-26T06:54:44.847" v="190"/>
          <ac:spMkLst>
            <pc:docMk/>
            <pc:sldMk cId="1294169598" sldId="260"/>
            <ac:spMk id="36" creationId="{78907291-9D6D-4740-81DB-441477BCA279}"/>
          </ac:spMkLst>
        </pc:spChg>
        <pc:grpChg chg="add del">
          <ac:chgData name="Y17 Âu Dương Trung Hào" userId="S::adthao.y17@ump.edu.vn::d9dc2d1e-d77f-4d53-a935-ed70130c5b5c" providerId="AD" clId="Web-{31DFA2E8-47D2-4759-879B-06884ECC2CAA}" dt="2022-09-26T06:54:44.847" v="190"/>
          <ac:grpSpMkLst>
            <pc:docMk/>
            <pc:sldMk cId="1294169598" sldId="260"/>
            <ac:grpSpMk id="14" creationId="{A41D73DD-160B-4885-A9CF-94EADD70D421}"/>
          </ac:grpSpMkLst>
        </pc:grpChg>
        <pc:picChg chg="mod">
          <ac:chgData name="Y17 Âu Dương Trung Hào" userId="S::adthao.y17@ump.edu.vn::d9dc2d1e-d77f-4d53-a935-ed70130c5b5c" providerId="AD" clId="Web-{31DFA2E8-47D2-4759-879B-06884ECC2CAA}" dt="2022-09-26T06:54:57.067" v="191"/>
          <ac:picMkLst>
            <pc:docMk/>
            <pc:sldMk cId="1294169598" sldId="260"/>
            <ac:picMk id="4" creationId="{00000000-0000-0000-0000-000000000000}"/>
          </ac:picMkLst>
        </pc:picChg>
        <pc:picChg chg="mod">
          <ac:chgData name="Y17 Âu Dương Trung Hào" userId="S::adthao.y17@ump.edu.vn::d9dc2d1e-d77f-4d53-a935-ed70130c5b5c" providerId="AD" clId="Web-{31DFA2E8-47D2-4759-879B-06884ECC2CAA}" dt="2022-09-26T06:54:57.067" v="191"/>
          <ac:picMkLst>
            <pc:docMk/>
            <pc:sldMk cId="1294169598" sldId="260"/>
            <ac:picMk id="5" creationId="{00000000-0000-0000-0000-000000000000}"/>
          </ac:picMkLst>
        </pc:picChg>
      </pc:sldChg>
      <pc:sldChg chg="addSp delSp">
        <pc:chgData name="Y17 Âu Dương Trung Hào" userId="S::adthao.y17@ump.edu.vn::d9dc2d1e-d77f-4d53-a935-ed70130c5b5c" providerId="AD" clId="Web-{31DFA2E8-47D2-4759-879B-06884ECC2CAA}" dt="2022-09-26T06:56:27.959" v="192"/>
        <pc:sldMkLst>
          <pc:docMk/>
          <pc:sldMk cId="3822840209" sldId="261"/>
        </pc:sldMkLst>
        <pc:spChg chg="del">
          <ac:chgData name="Y17 Âu Dương Trung Hào" userId="S::adthao.y17@ump.edu.vn::d9dc2d1e-d77f-4d53-a935-ed70130c5b5c" providerId="AD" clId="Web-{31DFA2E8-47D2-4759-879B-06884ECC2CAA}" dt="2022-09-26T06:56:27.959" v="192"/>
          <ac:spMkLst>
            <pc:docMk/>
            <pc:sldMk cId="3822840209" sldId="261"/>
            <ac:spMk id="3" creationId="{00000000-0000-0000-0000-000000000000}"/>
          </ac:spMkLst>
        </pc:spChg>
        <pc:graphicFrameChg chg="add">
          <ac:chgData name="Y17 Âu Dương Trung Hào" userId="S::adthao.y17@ump.edu.vn::d9dc2d1e-d77f-4d53-a935-ed70130c5b5c" providerId="AD" clId="Web-{31DFA2E8-47D2-4759-879B-06884ECC2CAA}" dt="2022-09-26T06:56:27.959" v="192"/>
          <ac:graphicFrameMkLst>
            <pc:docMk/>
            <pc:sldMk cId="3822840209" sldId="261"/>
            <ac:graphicFrameMk id="5" creationId="{EB040610-0E86-8A7B-A98A-368F039CC826}"/>
          </ac:graphicFrameMkLst>
        </pc:graphicFrameChg>
      </pc:sldChg>
      <pc:sldChg chg="addSp delSp modSp mod setBg">
        <pc:chgData name="Y17 Âu Dương Trung Hào" userId="S::adthao.y17@ump.edu.vn::d9dc2d1e-d77f-4d53-a935-ed70130c5b5c" providerId="AD" clId="Web-{31DFA2E8-47D2-4759-879B-06884ECC2CAA}" dt="2022-09-26T07:21:58.997" v="409" actId="20577"/>
        <pc:sldMkLst>
          <pc:docMk/>
          <pc:sldMk cId="1604299750" sldId="262"/>
        </pc:sldMkLst>
        <pc:spChg chg="mod">
          <ac:chgData name="Y17 Âu Dương Trung Hào" userId="S::adthao.y17@ump.edu.vn::d9dc2d1e-d77f-4d53-a935-ed70130c5b5c" providerId="AD" clId="Web-{31DFA2E8-47D2-4759-879B-06884ECC2CAA}" dt="2022-09-26T07:21:58.997" v="409" actId="20577"/>
          <ac:spMkLst>
            <pc:docMk/>
            <pc:sldMk cId="1604299750" sldId="262"/>
            <ac:spMk id="2" creationId="{00000000-0000-0000-0000-000000000000}"/>
          </ac:spMkLst>
        </pc:spChg>
        <pc:spChg chg="mod">
          <ac:chgData name="Y17 Âu Dương Trung Hào" userId="S::adthao.y17@ump.edu.vn::d9dc2d1e-d77f-4d53-a935-ed70130c5b5c" providerId="AD" clId="Web-{31DFA2E8-47D2-4759-879B-06884ECC2CAA}" dt="2022-09-26T07:21:51.325" v="408"/>
          <ac:spMkLst>
            <pc:docMk/>
            <pc:sldMk cId="1604299750" sldId="262"/>
            <ac:spMk id="3" creationId="{00000000-0000-0000-0000-000000000000}"/>
          </ac:spMkLst>
        </pc:spChg>
        <pc:spChg chg="add del">
          <ac:chgData name="Y17 Âu Dương Trung Hào" userId="S::adthao.y17@ump.edu.vn::d9dc2d1e-d77f-4d53-a935-ed70130c5b5c" providerId="AD" clId="Web-{31DFA2E8-47D2-4759-879B-06884ECC2CAA}" dt="2022-09-26T07:21:33.059" v="406"/>
          <ac:spMkLst>
            <pc:docMk/>
            <pc:sldMk cId="1604299750" sldId="262"/>
            <ac:spMk id="9" creationId="{04812C46-200A-4DEB-A05E-3ED6C68C2387}"/>
          </ac:spMkLst>
        </pc:spChg>
        <pc:spChg chg="add del">
          <ac:chgData name="Y17 Âu Dương Trung Hào" userId="S::adthao.y17@ump.edu.vn::d9dc2d1e-d77f-4d53-a935-ed70130c5b5c" providerId="AD" clId="Web-{31DFA2E8-47D2-4759-879B-06884ECC2CAA}" dt="2022-09-26T07:21:33.059" v="406"/>
          <ac:spMkLst>
            <pc:docMk/>
            <pc:sldMk cId="1604299750" sldId="262"/>
            <ac:spMk id="11" creationId="{D1EA859B-E555-4109-94F3-6700E046E008}"/>
          </ac:spMkLst>
        </pc:spChg>
        <pc:spChg chg="add">
          <ac:chgData name="Y17 Âu Dương Trung Hào" userId="S::adthao.y17@ump.edu.vn::d9dc2d1e-d77f-4d53-a935-ed70130c5b5c" providerId="AD" clId="Web-{31DFA2E8-47D2-4759-879B-06884ECC2CAA}" dt="2022-09-26T07:21:33.075" v="407"/>
          <ac:spMkLst>
            <pc:docMk/>
            <pc:sldMk cId="1604299750" sldId="262"/>
            <ac:spMk id="13" creationId="{9F701746-0657-4467-BBD3-24051A715C25}"/>
          </ac:spMkLst>
        </pc:spChg>
        <pc:spChg chg="add">
          <ac:chgData name="Y17 Âu Dương Trung Hào" userId="S::adthao.y17@ump.edu.vn::d9dc2d1e-d77f-4d53-a935-ed70130c5b5c" providerId="AD" clId="Web-{31DFA2E8-47D2-4759-879B-06884ECC2CAA}" dt="2022-09-26T07:21:33.075" v="407"/>
          <ac:spMkLst>
            <pc:docMk/>
            <pc:sldMk cId="1604299750" sldId="262"/>
            <ac:spMk id="14" creationId="{117BEB00-3E3D-4F08-AF56-DB0D22FB5F64}"/>
          </ac:spMkLst>
        </pc:spChg>
        <pc:picChg chg="add mod ord">
          <ac:chgData name="Y17 Âu Dương Trung Hào" userId="S::adthao.y17@ump.edu.vn::d9dc2d1e-d77f-4d53-a935-ed70130c5b5c" providerId="AD" clId="Web-{31DFA2E8-47D2-4759-879B-06884ECC2CAA}" dt="2022-09-26T07:21:33.075" v="407"/>
          <ac:picMkLst>
            <pc:docMk/>
            <pc:sldMk cId="1604299750" sldId="262"/>
            <ac:picMk id="4" creationId="{6C4D1C55-D6C8-225C-399C-4F1610CFAB6F}"/>
          </ac:picMkLst>
        </pc:picChg>
      </pc:sldChg>
      <pc:sldChg chg="addSp modSp mod setBg">
        <pc:chgData name="Y17 Âu Dương Trung Hào" userId="S::adthao.y17@ump.edu.vn::d9dc2d1e-d77f-4d53-a935-ed70130c5b5c" providerId="AD" clId="Web-{31DFA2E8-47D2-4759-879B-06884ECC2CAA}" dt="2022-09-26T07:22:13.029" v="416" actId="20577"/>
        <pc:sldMkLst>
          <pc:docMk/>
          <pc:sldMk cId="1612740881" sldId="263"/>
        </pc:sldMkLst>
        <pc:spChg chg="mod">
          <ac:chgData name="Y17 Âu Dương Trung Hào" userId="S::adthao.y17@ump.edu.vn::d9dc2d1e-d77f-4d53-a935-ed70130c5b5c" providerId="AD" clId="Web-{31DFA2E8-47D2-4759-879B-06884ECC2CAA}" dt="2022-09-26T07:22:13.029" v="416" actId="20577"/>
          <ac:spMkLst>
            <pc:docMk/>
            <pc:sldMk cId="1612740881" sldId="263"/>
            <ac:spMk id="2" creationId="{00000000-0000-0000-0000-000000000000}"/>
          </ac:spMkLst>
        </pc:spChg>
        <pc:spChg chg="mod">
          <ac:chgData name="Y17 Âu Dương Trung Hào" userId="S::adthao.y17@ump.edu.vn::d9dc2d1e-d77f-4d53-a935-ed70130c5b5c" providerId="AD" clId="Web-{31DFA2E8-47D2-4759-879B-06884ECC2CAA}" dt="2022-09-26T07:01:25.029" v="270"/>
          <ac:spMkLst>
            <pc:docMk/>
            <pc:sldMk cId="1612740881" sldId="263"/>
            <ac:spMk id="3" creationId="{00000000-0000-0000-0000-000000000000}"/>
          </ac:spMkLst>
        </pc:spChg>
        <pc:picChg chg="add mod">
          <ac:chgData name="Y17 Âu Dương Trung Hào" userId="S::adthao.y17@ump.edu.vn::d9dc2d1e-d77f-4d53-a935-ed70130c5b5c" providerId="AD" clId="Web-{31DFA2E8-47D2-4759-879B-06884ECC2CAA}" dt="2022-09-26T07:00:04.246" v="247"/>
          <ac:picMkLst>
            <pc:docMk/>
            <pc:sldMk cId="1612740881" sldId="263"/>
            <ac:picMk id="4" creationId="{DF079BE7-F4CE-CDA2-F8EF-2340521A51AC}"/>
          </ac:picMkLst>
        </pc:picChg>
        <pc:cxnChg chg="add">
          <ac:chgData name="Y17 Âu Dương Trung Hào" userId="S::adthao.y17@ump.edu.vn::d9dc2d1e-d77f-4d53-a935-ed70130c5b5c" providerId="AD" clId="Web-{31DFA2E8-47D2-4759-879B-06884ECC2CAA}" dt="2022-09-26T07:00:04.246" v="247"/>
          <ac:cxnSpMkLst>
            <pc:docMk/>
            <pc:sldMk cId="1612740881" sldId="263"/>
            <ac:cxnSpMk id="9" creationId="{A7F400EE-A8A5-48AF-B4D6-291B52C6F0B0}"/>
          </ac:cxnSpMkLst>
        </pc:cxnChg>
      </pc:sldChg>
      <pc:sldChg chg="addSp delSp modSp del mod modClrScheme chgLayout">
        <pc:chgData name="Y17 Âu Dương Trung Hào" userId="S::adthao.y17@ump.edu.vn::d9dc2d1e-d77f-4d53-a935-ed70130c5b5c" providerId="AD" clId="Web-{31DFA2E8-47D2-4759-879B-06884ECC2CAA}" dt="2022-09-26T07:07:26.819" v="357"/>
        <pc:sldMkLst>
          <pc:docMk/>
          <pc:sldMk cId="4168053744" sldId="264"/>
        </pc:sldMkLst>
        <pc:spChg chg="del mod">
          <ac:chgData name="Y17 Âu Dương Trung Hào" userId="S::adthao.y17@ump.edu.vn::d9dc2d1e-d77f-4d53-a935-ed70130c5b5c" providerId="AD" clId="Web-{31DFA2E8-47D2-4759-879B-06884ECC2CAA}" dt="2022-09-26T07:06:36.990" v="348"/>
          <ac:spMkLst>
            <pc:docMk/>
            <pc:sldMk cId="4168053744" sldId="264"/>
            <ac:spMk id="4" creationId="{00000000-0000-0000-0000-000000000000}"/>
          </ac:spMkLst>
        </pc:spChg>
        <pc:spChg chg="add del mod">
          <ac:chgData name="Y17 Âu Dương Trung Hào" userId="S::adthao.y17@ump.edu.vn::d9dc2d1e-d77f-4d53-a935-ed70130c5b5c" providerId="AD" clId="Web-{31DFA2E8-47D2-4759-879B-06884ECC2CAA}" dt="2022-09-26T07:04:25.190" v="328"/>
          <ac:spMkLst>
            <pc:docMk/>
            <pc:sldMk cId="4168053744" sldId="264"/>
            <ac:spMk id="6" creationId="{0702940A-6DBA-7BE4-C424-8136EF868A29}"/>
          </ac:spMkLst>
        </pc:spChg>
        <pc:spChg chg="add mod ord">
          <ac:chgData name="Y17 Âu Dương Trung Hào" userId="S::adthao.y17@ump.edu.vn::d9dc2d1e-d77f-4d53-a935-ed70130c5b5c" providerId="AD" clId="Web-{31DFA2E8-47D2-4759-879B-06884ECC2CAA}" dt="2022-09-26T07:06:48.849" v="354" actId="20577"/>
          <ac:spMkLst>
            <pc:docMk/>
            <pc:sldMk cId="4168053744" sldId="264"/>
            <ac:spMk id="7" creationId="{6DB18F57-B334-95D6-A268-1BDB4D30D983}"/>
          </ac:spMkLst>
        </pc:spChg>
        <pc:spChg chg="add mod ord">
          <ac:chgData name="Y17 Âu Dương Trung Hào" userId="S::adthao.y17@ump.edu.vn::d9dc2d1e-d77f-4d53-a935-ed70130c5b5c" providerId="AD" clId="Web-{31DFA2E8-47D2-4759-879B-06884ECC2CAA}" dt="2022-09-26T07:06:16.270" v="344" actId="20577"/>
          <ac:spMkLst>
            <pc:docMk/>
            <pc:sldMk cId="4168053744" sldId="264"/>
            <ac:spMk id="8" creationId="{59753A2E-9410-33C7-691A-76661A143C99}"/>
          </ac:spMkLst>
        </pc:spChg>
        <pc:picChg chg="del">
          <ac:chgData name="Y17 Âu Dương Trung Hào" userId="S::adthao.y17@ump.edu.vn::d9dc2d1e-d77f-4d53-a935-ed70130c5b5c" providerId="AD" clId="Web-{31DFA2E8-47D2-4759-879B-06884ECC2CAA}" dt="2022-09-26T06:59:40.995" v="245"/>
          <ac:picMkLst>
            <pc:docMk/>
            <pc:sldMk cId="4168053744" sldId="264"/>
            <ac:picMk id="2" creationId="{00000000-0000-0000-0000-000000000000}"/>
          </ac:picMkLst>
        </pc:picChg>
        <pc:picChg chg="mod">
          <ac:chgData name="Y17 Âu Dương Trung Hào" userId="S::adthao.y17@ump.edu.vn::d9dc2d1e-d77f-4d53-a935-ed70130c5b5c" providerId="AD" clId="Web-{31DFA2E8-47D2-4759-879B-06884ECC2CAA}" dt="2022-09-26T07:07:11.178" v="356" actId="1076"/>
          <ac:picMkLst>
            <pc:docMk/>
            <pc:sldMk cId="4168053744" sldId="264"/>
            <ac:picMk id="3" creationId="{00000000-0000-0000-0000-000000000000}"/>
          </ac:picMkLst>
        </pc:picChg>
      </pc:sldChg>
      <pc:sldChg chg="addSp modSp mod setBg">
        <pc:chgData name="Y17 Âu Dương Trung Hào" userId="S::adthao.y17@ump.edu.vn::d9dc2d1e-d77f-4d53-a935-ed70130c5b5c" providerId="AD" clId="Web-{31DFA2E8-47D2-4759-879B-06884ECC2CAA}" dt="2022-09-26T07:07:34.460" v="358"/>
        <pc:sldMkLst>
          <pc:docMk/>
          <pc:sldMk cId="4290505412" sldId="265"/>
        </pc:sldMkLst>
        <pc:spChg chg="add">
          <ac:chgData name="Y17 Âu Dương Trung Hào" userId="S::adthao.y17@ump.edu.vn::d9dc2d1e-d77f-4d53-a935-ed70130c5b5c" providerId="AD" clId="Web-{31DFA2E8-47D2-4759-879B-06884ECC2CAA}" dt="2022-09-26T07:07:34.460" v="358"/>
          <ac:spMkLst>
            <pc:docMk/>
            <pc:sldMk cId="4290505412" sldId="265"/>
            <ac:spMk id="7" creationId="{B670DBD5-770C-4383-9F54-5B86E86BD5BB}"/>
          </ac:spMkLst>
        </pc:spChg>
        <pc:picChg chg="mod">
          <ac:chgData name="Y17 Âu Dương Trung Hào" userId="S::adthao.y17@ump.edu.vn::d9dc2d1e-d77f-4d53-a935-ed70130c5b5c" providerId="AD" clId="Web-{31DFA2E8-47D2-4759-879B-06884ECC2CAA}" dt="2022-09-26T07:07:34.460" v="358"/>
          <ac:picMkLst>
            <pc:docMk/>
            <pc:sldMk cId="4290505412" sldId="265"/>
            <ac:picMk id="2" creationId="{00000000-0000-0000-0000-000000000000}"/>
          </ac:picMkLst>
        </pc:picChg>
      </pc:sldChg>
      <pc:sldChg chg="modSp">
        <pc:chgData name="Y17 Âu Dương Trung Hào" userId="S::adthao.y17@ump.edu.vn::d9dc2d1e-d77f-4d53-a935-ed70130c5b5c" providerId="AD" clId="Web-{31DFA2E8-47D2-4759-879B-06884ECC2CAA}" dt="2022-09-26T07:47:45.270" v="422" actId="20577"/>
        <pc:sldMkLst>
          <pc:docMk/>
          <pc:sldMk cId="1038028252" sldId="266"/>
        </pc:sldMkLst>
        <pc:spChg chg="mod">
          <ac:chgData name="Y17 Âu Dương Trung Hào" userId="S::adthao.y17@ump.edu.vn::d9dc2d1e-d77f-4d53-a935-ed70130c5b5c" providerId="AD" clId="Web-{31DFA2E8-47D2-4759-879B-06884ECC2CAA}" dt="2022-09-26T07:47:45.270" v="422" actId="20577"/>
          <ac:spMkLst>
            <pc:docMk/>
            <pc:sldMk cId="1038028252" sldId="266"/>
            <ac:spMk id="3" creationId="{00000000-0000-0000-0000-000000000000}"/>
          </ac:spMkLst>
        </pc:spChg>
      </pc:sldChg>
      <pc:sldChg chg="addSp modSp mod setBg">
        <pc:chgData name="Y17 Âu Dương Trung Hào" userId="S::adthao.y17@ump.edu.vn::d9dc2d1e-d77f-4d53-a935-ed70130c5b5c" providerId="AD" clId="Web-{31DFA2E8-47D2-4759-879B-06884ECC2CAA}" dt="2022-09-26T07:48:11.349" v="434" actId="20577"/>
        <pc:sldMkLst>
          <pc:docMk/>
          <pc:sldMk cId="1908545732" sldId="269"/>
        </pc:sldMkLst>
        <pc:spChg chg="mod">
          <ac:chgData name="Y17 Âu Dương Trung Hào" userId="S::adthao.y17@ump.edu.vn::d9dc2d1e-d77f-4d53-a935-ed70130c5b5c" providerId="AD" clId="Web-{31DFA2E8-47D2-4759-879B-06884ECC2CAA}" dt="2022-09-26T07:48:11.349" v="434" actId="20577"/>
          <ac:spMkLst>
            <pc:docMk/>
            <pc:sldMk cId="1908545732" sldId="269"/>
            <ac:spMk id="2" creationId="{BCD016DE-8461-45BD-B555-62B7DE0D2263}"/>
          </ac:spMkLst>
        </pc:spChg>
        <pc:spChg chg="add">
          <ac:chgData name="Y17 Âu Dương Trung Hào" userId="S::adthao.y17@ump.edu.vn::d9dc2d1e-d77f-4d53-a935-ed70130c5b5c" providerId="AD" clId="Web-{31DFA2E8-47D2-4759-879B-06884ECC2CAA}" dt="2022-09-26T07:47:58.927" v="423"/>
          <ac:spMkLst>
            <pc:docMk/>
            <pc:sldMk cId="1908545732" sldId="269"/>
            <ac:spMk id="12" creationId="{7C98A213-5994-475E-B327-DC6EC27FBA8B}"/>
          </ac:spMkLst>
        </pc:spChg>
        <pc:spChg chg="add">
          <ac:chgData name="Y17 Âu Dương Trung Hào" userId="S::adthao.y17@ump.edu.vn::d9dc2d1e-d77f-4d53-a935-ed70130c5b5c" providerId="AD" clId="Web-{31DFA2E8-47D2-4759-879B-06884ECC2CAA}" dt="2022-09-26T07:47:58.927" v="423"/>
          <ac:spMkLst>
            <pc:docMk/>
            <pc:sldMk cId="1908545732" sldId="269"/>
            <ac:spMk id="14" creationId="{4B030A0D-0DAD-4A99-89BB-419527D6A64B}"/>
          </ac:spMkLst>
        </pc:spChg>
        <pc:picChg chg="mod">
          <ac:chgData name="Y17 Âu Dương Trung Hào" userId="S::adthao.y17@ump.edu.vn::d9dc2d1e-d77f-4d53-a935-ed70130c5b5c" providerId="AD" clId="Web-{31DFA2E8-47D2-4759-879B-06884ECC2CAA}" dt="2022-09-26T07:47:58.927" v="423"/>
          <ac:picMkLst>
            <pc:docMk/>
            <pc:sldMk cId="1908545732" sldId="269"/>
            <ac:picMk id="4" creationId="{AEC5E0D3-FBE5-4A9A-9F19-2F2AFF98F0EA}"/>
          </ac:picMkLst>
        </pc:picChg>
        <pc:picChg chg="mod ord">
          <ac:chgData name="Y17 Âu Dương Trung Hào" userId="S::adthao.y17@ump.edu.vn::d9dc2d1e-d77f-4d53-a935-ed70130c5b5c" providerId="AD" clId="Web-{31DFA2E8-47D2-4759-879B-06884ECC2CAA}" dt="2022-09-26T07:47:58.927" v="423"/>
          <ac:picMkLst>
            <pc:docMk/>
            <pc:sldMk cId="1908545732" sldId="269"/>
            <ac:picMk id="5" creationId="{BE14684B-686A-4866-B36A-890D90468638}"/>
          </ac:picMkLst>
        </pc:picChg>
        <pc:picChg chg="mod">
          <ac:chgData name="Y17 Âu Dương Trung Hào" userId="S::adthao.y17@ump.edu.vn::d9dc2d1e-d77f-4d53-a935-ed70130c5b5c" providerId="AD" clId="Web-{31DFA2E8-47D2-4759-879B-06884ECC2CAA}" dt="2022-09-26T07:47:58.927" v="423"/>
          <ac:picMkLst>
            <pc:docMk/>
            <pc:sldMk cId="1908545732" sldId="269"/>
            <ac:picMk id="7" creationId="{E8079E39-B0FB-4D77-A8F5-0A49A5EAFC2F}"/>
          </ac:picMkLst>
        </pc:picChg>
      </pc:sldChg>
      <pc:sldChg chg="modSp">
        <pc:chgData name="Y17 Âu Dương Trung Hào" userId="S::adthao.y17@ump.edu.vn::d9dc2d1e-d77f-4d53-a935-ed70130c5b5c" providerId="AD" clId="Web-{31DFA2E8-47D2-4759-879B-06884ECC2CAA}" dt="2022-09-26T07:48:59.756" v="464" actId="20577"/>
        <pc:sldMkLst>
          <pc:docMk/>
          <pc:sldMk cId="4194463548" sldId="270"/>
        </pc:sldMkLst>
        <pc:spChg chg="mod">
          <ac:chgData name="Y17 Âu Dương Trung Hào" userId="S::adthao.y17@ump.edu.vn::d9dc2d1e-d77f-4d53-a935-ed70130c5b5c" providerId="AD" clId="Web-{31DFA2E8-47D2-4759-879B-06884ECC2CAA}" dt="2022-09-26T07:48:59.756" v="464" actId="20577"/>
          <ac:spMkLst>
            <pc:docMk/>
            <pc:sldMk cId="4194463548" sldId="270"/>
            <ac:spMk id="3" creationId="{B7B1C7EB-95E5-4881-BC4E-0D3E0EE9FCB5}"/>
          </ac:spMkLst>
        </pc:spChg>
      </pc:sldChg>
      <pc:sldChg chg="addSp delSp modSp mod setBg">
        <pc:chgData name="Y17 Âu Dương Trung Hào" userId="S::adthao.y17@ump.edu.vn::d9dc2d1e-d77f-4d53-a935-ed70130c5b5c" providerId="AD" clId="Web-{31DFA2E8-47D2-4759-879B-06884ECC2CAA}" dt="2022-09-26T07:14:01.907" v="361"/>
        <pc:sldMkLst>
          <pc:docMk/>
          <pc:sldMk cId="2767086115" sldId="286"/>
        </pc:sldMkLst>
        <pc:spChg chg="mod">
          <ac:chgData name="Y17 Âu Dương Trung Hào" userId="S::adthao.y17@ump.edu.vn::d9dc2d1e-d77f-4d53-a935-ed70130c5b5c" providerId="AD" clId="Web-{31DFA2E8-47D2-4759-879B-06884ECC2CAA}" dt="2022-09-26T07:14:01.907" v="361"/>
          <ac:spMkLst>
            <pc:docMk/>
            <pc:sldMk cId="2767086115" sldId="286"/>
            <ac:spMk id="6" creationId="{2C40744C-12DB-D6E4-3A47-9B848BD9474C}"/>
          </ac:spMkLst>
        </pc:spChg>
        <pc:spChg chg="mod ord">
          <ac:chgData name="Y17 Âu Dương Trung Hào" userId="S::adthao.y17@ump.edu.vn::d9dc2d1e-d77f-4d53-a935-ed70130c5b5c" providerId="AD" clId="Web-{31DFA2E8-47D2-4759-879B-06884ECC2CAA}" dt="2022-09-26T07:14:01.907" v="361"/>
          <ac:spMkLst>
            <pc:docMk/>
            <pc:sldMk cId="2767086115" sldId="286"/>
            <ac:spMk id="8" creationId="{069C39DA-22A4-EBCC-EE52-E9147F7EA25A}"/>
          </ac:spMkLst>
        </pc:spChg>
        <pc:spChg chg="add del">
          <ac:chgData name="Y17 Âu Dương Trung Hào" userId="S::adthao.y17@ump.edu.vn::d9dc2d1e-d77f-4d53-a935-ed70130c5b5c" providerId="AD" clId="Web-{31DFA2E8-47D2-4759-879B-06884ECC2CAA}" dt="2022-09-26T07:14:01.891" v="360"/>
          <ac:spMkLst>
            <pc:docMk/>
            <pc:sldMk cId="2767086115" sldId="286"/>
            <ac:spMk id="13" creationId="{04812C46-200A-4DEB-A05E-3ED6C68C2387}"/>
          </ac:spMkLst>
        </pc:spChg>
        <pc:spChg chg="add del">
          <ac:chgData name="Y17 Âu Dương Trung Hào" userId="S::adthao.y17@ump.edu.vn::d9dc2d1e-d77f-4d53-a935-ed70130c5b5c" providerId="AD" clId="Web-{31DFA2E8-47D2-4759-879B-06884ECC2CAA}" dt="2022-09-26T07:14:01.891" v="360"/>
          <ac:spMkLst>
            <pc:docMk/>
            <pc:sldMk cId="2767086115" sldId="286"/>
            <ac:spMk id="15" creationId="{16BF4F81-CE79-4A24-860D-9959FF7162FB}"/>
          </ac:spMkLst>
        </pc:spChg>
        <pc:spChg chg="add">
          <ac:chgData name="Y17 Âu Dương Trung Hào" userId="S::adthao.y17@ump.edu.vn::d9dc2d1e-d77f-4d53-a935-ed70130c5b5c" providerId="AD" clId="Web-{31DFA2E8-47D2-4759-879B-06884ECC2CAA}" dt="2022-09-26T07:14:01.907" v="361"/>
          <ac:spMkLst>
            <pc:docMk/>
            <pc:sldMk cId="2767086115" sldId="286"/>
            <ac:spMk id="17" creationId="{DC85BF5E-2BD6-4E5B-8EA3-420B45BB03FA}"/>
          </ac:spMkLst>
        </pc:spChg>
        <pc:spChg chg="add">
          <ac:chgData name="Y17 Âu Dương Trung Hào" userId="S::adthao.y17@ump.edu.vn::d9dc2d1e-d77f-4d53-a935-ed70130c5b5c" providerId="AD" clId="Web-{31DFA2E8-47D2-4759-879B-06884ECC2CAA}" dt="2022-09-26T07:14:01.907" v="361"/>
          <ac:spMkLst>
            <pc:docMk/>
            <pc:sldMk cId="2767086115" sldId="286"/>
            <ac:spMk id="18" creationId="{35F0E358-1E49-4920-80D8-C3D138708838}"/>
          </ac:spMkLst>
        </pc:spChg>
        <pc:spChg chg="add">
          <ac:chgData name="Y17 Âu Dương Trung Hào" userId="S::adthao.y17@ump.edu.vn::d9dc2d1e-d77f-4d53-a935-ed70130c5b5c" providerId="AD" clId="Web-{31DFA2E8-47D2-4759-879B-06884ECC2CAA}" dt="2022-09-26T07:14:01.907" v="361"/>
          <ac:spMkLst>
            <pc:docMk/>
            <pc:sldMk cId="2767086115" sldId="286"/>
            <ac:spMk id="19" creationId="{740D8E28-91B5-42B0-9D6C-B777D8AD90C2}"/>
          </ac:spMkLst>
        </pc:spChg>
        <pc:spChg chg="add">
          <ac:chgData name="Y17 Âu Dương Trung Hào" userId="S::adthao.y17@ump.edu.vn::d9dc2d1e-d77f-4d53-a935-ed70130c5b5c" providerId="AD" clId="Web-{31DFA2E8-47D2-4759-879B-06884ECC2CAA}" dt="2022-09-26T07:14:01.907" v="361"/>
          <ac:spMkLst>
            <pc:docMk/>
            <pc:sldMk cId="2767086115" sldId="286"/>
            <ac:spMk id="20" creationId="{E2D2362D-7010-4036-B9CA-03DFC8EB3B01}"/>
          </ac:spMkLst>
        </pc:spChg>
        <pc:picChg chg="mod">
          <ac:chgData name="Y17 Âu Dương Trung Hào" userId="S::adthao.y17@ump.edu.vn::d9dc2d1e-d77f-4d53-a935-ed70130c5b5c" providerId="AD" clId="Web-{31DFA2E8-47D2-4759-879B-06884ECC2CAA}" dt="2022-09-26T07:14:01.907" v="361"/>
          <ac:picMkLst>
            <pc:docMk/>
            <pc:sldMk cId="2767086115" sldId="286"/>
            <ac:picMk id="5" creationId="{09EE9885-CC43-23B9-A3A5-FF139B803712}"/>
          </ac:picMkLst>
        </pc:picChg>
      </pc:sldChg>
      <pc:sldChg chg="ord">
        <pc:chgData name="Y17 Âu Dương Trung Hào" userId="S::adthao.y17@ump.edu.vn::d9dc2d1e-d77f-4d53-a935-ed70130c5b5c" providerId="AD" clId="Web-{31DFA2E8-47D2-4759-879B-06884ECC2CAA}" dt="2022-09-26T07:50:24.117" v="465"/>
        <pc:sldMkLst>
          <pc:docMk/>
          <pc:sldMk cId="305291098" sldId="303"/>
        </pc:sldMkLst>
      </pc:sldChg>
      <pc:sldChg chg="addSp modSp new mod setBg">
        <pc:chgData name="Y17 Âu Dương Trung Hào" userId="S::adthao.y17@ump.edu.vn::d9dc2d1e-d77f-4d53-a935-ed70130c5b5c" providerId="AD" clId="Web-{31DFA2E8-47D2-4759-879B-06884ECC2CAA}" dt="2022-09-26T06:53:08.548" v="182" actId="20577"/>
        <pc:sldMkLst>
          <pc:docMk/>
          <pc:sldMk cId="905659250" sldId="304"/>
        </pc:sldMkLst>
        <pc:spChg chg="mod">
          <ac:chgData name="Y17 Âu Dương Trung Hào" userId="S::adthao.y17@ump.edu.vn::d9dc2d1e-d77f-4d53-a935-ed70130c5b5c" providerId="AD" clId="Web-{31DFA2E8-47D2-4759-879B-06884ECC2CAA}" dt="2022-09-26T06:52:25.218" v="177"/>
          <ac:spMkLst>
            <pc:docMk/>
            <pc:sldMk cId="905659250" sldId="304"/>
            <ac:spMk id="2" creationId="{22961D56-3741-319D-A041-7AF02B18ABC3}"/>
          </ac:spMkLst>
        </pc:spChg>
        <pc:spChg chg="mod">
          <ac:chgData name="Y17 Âu Dương Trung Hào" userId="S::adthao.y17@ump.edu.vn::d9dc2d1e-d77f-4d53-a935-ed70130c5b5c" providerId="AD" clId="Web-{31DFA2E8-47D2-4759-879B-06884ECC2CAA}" dt="2022-09-26T06:53:08.548" v="182" actId="20577"/>
          <ac:spMkLst>
            <pc:docMk/>
            <pc:sldMk cId="905659250" sldId="304"/>
            <ac:spMk id="3" creationId="{DB936F82-F79C-8B4F-36B5-EC36E4D3DB23}"/>
          </ac:spMkLst>
        </pc:spChg>
        <pc:spChg chg="add">
          <ac:chgData name="Y17 Âu Dương Trung Hào" userId="S::adthao.y17@ump.edu.vn::d9dc2d1e-d77f-4d53-a935-ed70130c5b5c" providerId="AD" clId="Web-{31DFA2E8-47D2-4759-879B-06884ECC2CAA}" dt="2022-09-26T06:52:25.218" v="177"/>
          <ac:spMkLst>
            <pc:docMk/>
            <pc:sldMk cId="905659250" sldId="304"/>
            <ac:spMk id="8" creationId="{C2554CA6-288E-4202-BC52-2E5A8F0C0AED}"/>
          </ac:spMkLst>
        </pc:spChg>
        <pc:spChg chg="add">
          <ac:chgData name="Y17 Âu Dương Trung Hào" userId="S::adthao.y17@ump.edu.vn::d9dc2d1e-d77f-4d53-a935-ed70130c5b5c" providerId="AD" clId="Web-{31DFA2E8-47D2-4759-879B-06884ECC2CAA}" dt="2022-09-26T06:52:25.218" v="177"/>
          <ac:spMkLst>
            <pc:docMk/>
            <pc:sldMk cId="905659250" sldId="304"/>
            <ac:spMk id="10" creationId="{B10BB131-AC8E-4A8E-A5D1-36260F720C3B}"/>
          </ac:spMkLst>
        </pc:spChg>
        <pc:spChg chg="add">
          <ac:chgData name="Y17 Âu Dương Trung Hào" userId="S::adthao.y17@ump.edu.vn::d9dc2d1e-d77f-4d53-a935-ed70130c5b5c" providerId="AD" clId="Web-{31DFA2E8-47D2-4759-879B-06884ECC2CAA}" dt="2022-09-26T06:52:25.218" v="177"/>
          <ac:spMkLst>
            <pc:docMk/>
            <pc:sldMk cId="905659250" sldId="304"/>
            <ac:spMk id="12" creationId="{5B7778FC-632E-4DCA-A7CB-0D7731CCF970}"/>
          </ac:spMkLst>
        </pc:spChg>
        <pc:spChg chg="add">
          <ac:chgData name="Y17 Âu Dương Trung Hào" userId="S::adthao.y17@ump.edu.vn::d9dc2d1e-d77f-4d53-a935-ed70130c5b5c" providerId="AD" clId="Web-{31DFA2E8-47D2-4759-879B-06884ECC2CAA}" dt="2022-09-26T06:52:25.218" v="177"/>
          <ac:spMkLst>
            <pc:docMk/>
            <pc:sldMk cId="905659250" sldId="304"/>
            <ac:spMk id="14" creationId="{FA23A907-97FB-4A8F-880A-DD77401C4296}"/>
          </ac:spMkLst>
        </pc:spChg>
      </pc:sldChg>
      <pc:sldChg chg="addSp delSp modSp new mod setBg modClrScheme chgLayout">
        <pc:chgData name="Y17 Âu Dương Trung Hào" userId="S::adthao.y17@ump.edu.vn::d9dc2d1e-d77f-4d53-a935-ed70130c5b5c" providerId="AD" clId="Web-{31DFA2E8-47D2-4759-879B-06884ECC2CAA}" dt="2022-09-26T07:47:01.160" v="420"/>
        <pc:sldMkLst>
          <pc:docMk/>
          <pc:sldMk cId="830987600" sldId="305"/>
        </pc:sldMkLst>
        <pc:spChg chg="mod ord">
          <ac:chgData name="Y17 Âu Dương Trung Hào" userId="S::adthao.y17@ump.edu.vn::d9dc2d1e-d77f-4d53-a935-ed70130c5b5c" providerId="AD" clId="Web-{31DFA2E8-47D2-4759-879B-06884ECC2CAA}" dt="2022-09-26T07:47:01.160" v="420"/>
          <ac:spMkLst>
            <pc:docMk/>
            <pc:sldMk cId="830987600" sldId="305"/>
            <ac:spMk id="2" creationId="{ADF25146-E2ED-0575-E0B6-744839C74A60}"/>
          </ac:spMkLst>
        </pc:spChg>
        <pc:spChg chg="mod ord">
          <ac:chgData name="Y17 Âu Dương Trung Hào" userId="S::adthao.y17@ump.edu.vn::d9dc2d1e-d77f-4d53-a935-ed70130c5b5c" providerId="AD" clId="Web-{31DFA2E8-47D2-4759-879B-06884ECC2CAA}" dt="2022-09-26T07:17:34.694" v="387"/>
          <ac:spMkLst>
            <pc:docMk/>
            <pc:sldMk cId="830987600" sldId="305"/>
            <ac:spMk id="3" creationId="{013D9E6C-D7A9-DE28-4681-A19C6418D719}"/>
          </ac:spMkLst>
        </pc:spChg>
        <pc:spChg chg="add del">
          <ac:chgData name="Y17 Âu Dương Trung Hào" userId="S::adthao.y17@ump.edu.vn::d9dc2d1e-d77f-4d53-a935-ed70130c5b5c" providerId="AD" clId="Web-{31DFA2E8-47D2-4759-879B-06884ECC2CAA}" dt="2022-09-26T07:03:24.766" v="310"/>
          <ac:spMkLst>
            <pc:docMk/>
            <pc:sldMk cId="830987600" sldId="305"/>
            <ac:spMk id="10" creationId="{86C7B4A1-154A-4DF0-AC46-F88D75A2E0FD}"/>
          </ac:spMkLst>
        </pc:spChg>
        <pc:spChg chg="add del">
          <ac:chgData name="Y17 Âu Dương Trung Hào" userId="S::adthao.y17@ump.edu.vn::d9dc2d1e-d77f-4d53-a935-ed70130c5b5c" providerId="AD" clId="Web-{31DFA2E8-47D2-4759-879B-06884ECC2CAA}" dt="2022-09-26T07:05:40.379" v="338"/>
          <ac:spMkLst>
            <pc:docMk/>
            <pc:sldMk cId="830987600" sldId="305"/>
            <ac:spMk id="15" creationId="{96CF2A2B-0745-440C-9224-C5C6A0A4286F}"/>
          </ac:spMkLst>
        </pc:spChg>
        <pc:spChg chg="add del">
          <ac:chgData name="Y17 Âu Dương Trung Hào" userId="S::adthao.y17@ump.edu.vn::d9dc2d1e-d77f-4d53-a935-ed70130c5b5c" providerId="AD" clId="Web-{31DFA2E8-47D2-4759-879B-06884ECC2CAA}" dt="2022-09-26T07:05:40.379" v="338"/>
          <ac:spMkLst>
            <pc:docMk/>
            <pc:sldMk cId="830987600" sldId="305"/>
            <ac:spMk id="17" creationId="{75BE6D6B-84C9-4D2B-97EB-773B7369EF82}"/>
          </ac:spMkLst>
        </pc:spChg>
        <pc:spChg chg="add del">
          <ac:chgData name="Y17 Âu Dương Trung Hào" userId="S::adthao.y17@ump.edu.vn::d9dc2d1e-d77f-4d53-a935-ed70130c5b5c" providerId="AD" clId="Web-{31DFA2E8-47D2-4759-879B-06884ECC2CAA}" dt="2022-09-26T07:05:40.301" v="337"/>
          <ac:spMkLst>
            <pc:docMk/>
            <pc:sldMk cId="830987600" sldId="305"/>
            <ac:spMk id="22" creationId="{86C7B4A1-154A-4DF0-AC46-F88D75A2E0FD}"/>
          </ac:spMkLst>
        </pc:spChg>
        <pc:spChg chg="add del">
          <ac:chgData name="Y17 Âu Dương Trung Hào" userId="S::adthao.y17@ump.edu.vn::d9dc2d1e-d77f-4d53-a935-ed70130c5b5c" providerId="AD" clId="Web-{31DFA2E8-47D2-4759-879B-06884ECC2CAA}" dt="2022-09-26T07:17:34.694" v="387"/>
          <ac:spMkLst>
            <pc:docMk/>
            <pc:sldMk cId="830987600" sldId="305"/>
            <ac:spMk id="24" creationId="{D1EA859B-E555-4109-94F3-6700E046E008}"/>
          </ac:spMkLst>
        </pc:spChg>
        <pc:spChg chg="add del">
          <ac:chgData name="Y17 Âu Dương Trung Hào" userId="S::adthao.y17@ump.edu.vn::d9dc2d1e-d77f-4d53-a935-ed70130c5b5c" providerId="AD" clId="Web-{31DFA2E8-47D2-4759-879B-06884ECC2CAA}" dt="2022-09-26T07:17:34.694" v="387"/>
          <ac:spMkLst>
            <pc:docMk/>
            <pc:sldMk cId="830987600" sldId="305"/>
            <ac:spMk id="25" creationId="{04812C46-200A-4DEB-A05E-3ED6C68C2387}"/>
          </ac:spMkLst>
        </pc:spChg>
        <pc:spChg chg="add del">
          <ac:chgData name="Y17 Âu Dương Trung Hào" userId="S::adthao.y17@ump.edu.vn::d9dc2d1e-d77f-4d53-a935-ed70130c5b5c" providerId="AD" clId="Web-{31DFA2E8-47D2-4759-879B-06884ECC2CAA}" dt="2022-09-26T07:47:01.160" v="420"/>
          <ac:spMkLst>
            <pc:docMk/>
            <pc:sldMk cId="830987600" sldId="305"/>
            <ac:spMk id="30" creationId="{F13C74B1-5B17-4795-BED0-7140497B445A}"/>
          </ac:spMkLst>
        </pc:spChg>
        <pc:spChg chg="add del">
          <ac:chgData name="Y17 Âu Dương Trung Hào" userId="S::adthao.y17@ump.edu.vn::d9dc2d1e-d77f-4d53-a935-ed70130c5b5c" providerId="AD" clId="Web-{31DFA2E8-47D2-4759-879B-06884ECC2CAA}" dt="2022-09-26T07:47:01.160" v="420"/>
          <ac:spMkLst>
            <pc:docMk/>
            <pc:sldMk cId="830987600" sldId="305"/>
            <ac:spMk id="32" creationId="{D4974D33-8DC5-464E-8C6D-BE58F0669C17}"/>
          </ac:spMkLst>
        </pc:spChg>
        <pc:spChg chg="add">
          <ac:chgData name="Y17 Âu Dương Trung Hào" userId="S::adthao.y17@ump.edu.vn::d9dc2d1e-d77f-4d53-a935-ed70130c5b5c" providerId="AD" clId="Web-{31DFA2E8-47D2-4759-879B-06884ECC2CAA}" dt="2022-09-26T07:47:01.160" v="420"/>
          <ac:spMkLst>
            <pc:docMk/>
            <pc:sldMk cId="830987600" sldId="305"/>
            <ac:spMk id="37" creationId="{F13C74B1-5B17-4795-BED0-7140497B445A}"/>
          </ac:spMkLst>
        </pc:spChg>
        <pc:spChg chg="add">
          <ac:chgData name="Y17 Âu Dương Trung Hào" userId="S::adthao.y17@ump.edu.vn::d9dc2d1e-d77f-4d53-a935-ed70130c5b5c" providerId="AD" clId="Web-{31DFA2E8-47D2-4759-879B-06884ECC2CAA}" dt="2022-09-26T07:47:01.160" v="420"/>
          <ac:spMkLst>
            <pc:docMk/>
            <pc:sldMk cId="830987600" sldId="305"/>
            <ac:spMk id="39" creationId="{D4974D33-8DC5-464E-8C6D-BE58F0669C17}"/>
          </ac:spMkLst>
        </pc:spChg>
        <pc:picChg chg="add mod">
          <ac:chgData name="Y17 Âu Dương Trung Hào" userId="S::adthao.y17@ump.edu.vn::d9dc2d1e-d77f-4d53-a935-ed70130c5b5c" providerId="AD" clId="Web-{31DFA2E8-47D2-4759-879B-06884ECC2CAA}" dt="2022-09-26T07:47:01.160" v="420"/>
          <ac:picMkLst>
            <pc:docMk/>
            <pc:sldMk cId="830987600" sldId="305"/>
            <ac:picMk id="4" creationId="{A215CA2E-4911-7D75-CB25-268F43538998}"/>
          </ac:picMkLst>
        </pc:picChg>
        <pc:picChg chg="add del mod ord modCrop">
          <ac:chgData name="Y17 Âu Dương Trung Hào" userId="S::adthao.y17@ump.edu.vn::d9dc2d1e-d77f-4d53-a935-ed70130c5b5c" providerId="AD" clId="Web-{31DFA2E8-47D2-4759-879B-06884ECC2CAA}" dt="2022-09-26T07:19:24.040" v="391"/>
          <ac:picMkLst>
            <pc:docMk/>
            <pc:sldMk cId="830987600" sldId="305"/>
            <ac:picMk id="5" creationId="{6ED131AA-59A9-4780-13E1-5E1A134139C1}"/>
          </ac:picMkLst>
        </pc:picChg>
      </pc:sldChg>
      <pc:sldChg chg="addSp modSp new mod setBg">
        <pc:chgData name="Y17 Âu Dương Trung Hào" userId="S::adthao.y17@ump.edu.vn::d9dc2d1e-d77f-4d53-a935-ed70130c5b5c" providerId="AD" clId="Web-{31DFA2E8-47D2-4759-879B-06884ECC2CAA}" dt="2022-09-26T07:51:25.540" v="468"/>
        <pc:sldMkLst>
          <pc:docMk/>
          <pc:sldMk cId="1260638415" sldId="306"/>
        </pc:sldMkLst>
        <pc:spChg chg="add">
          <ac:chgData name="Y17 Âu Dương Trung Hào" userId="S::adthao.y17@ump.edu.vn::d9dc2d1e-d77f-4d53-a935-ed70130c5b5c" providerId="AD" clId="Web-{31DFA2E8-47D2-4759-879B-06884ECC2CAA}" dt="2022-09-26T07:51:25.540" v="468"/>
          <ac:spMkLst>
            <pc:docMk/>
            <pc:sldMk cId="1260638415" sldId="306"/>
            <ac:spMk id="7" creationId="{2B566528-1B12-4246-9431-5C2D7D081168}"/>
          </ac:spMkLst>
        </pc:spChg>
        <pc:spChg chg="add">
          <ac:chgData name="Y17 Âu Dương Trung Hào" userId="S::adthao.y17@ump.edu.vn::d9dc2d1e-d77f-4d53-a935-ed70130c5b5c" providerId="AD" clId="Web-{31DFA2E8-47D2-4759-879B-06884ECC2CAA}" dt="2022-09-26T07:51:25.540" v="468"/>
          <ac:spMkLst>
            <pc:docMk/>
            <pc:sldMk cId="1260638415" sldId="306"/>
            <ac:spMk id="9" creationId="{2E80C965-DB6D-4F81-9E9E-B027384D0BD6}"/>
          </ac:spMkLst>
        </pc:spChg>
        <pc:spChg chg="add">
          <ac:chgData name="Y17 Âu Dương Trung Hào" userId="S::adthao.y17@ump.edu.vn::d9dc2d1e-d77f-4d53-a935-ed70130c5b5c" providerId="AD" clId="Web-{31DFA2E8-47D2-4759-879B-06884ECC2CAA}" dt="2022-09-26T07:51:25.540" v="468"/>
          <ac:spMkLst>
            <pc:docMk/>
            <pc:sldMk cId="1260638415" sldId="306"/>
            <ac:spMk id="11" creationId="{A580F890-B085-4E95-96AA-55AEBEC5CE6E}"/>
          </ac:spMkLst>
        </pc:spChg>
        <pc:spChg chg="add">
          <ac:chgData name="Y17 Âu Dương Trung Hào" userId="S::adthao.y17@ump.edu.vn::d9dc2d1e-d77f-4d53-a935-ed70130c5b5c" providerId="AD" clId="Web-{31DFA2E8-47D2-4759-879B-06884ECC2CAA}" dt="2022-09-26T07:51:25.540" v="468"/>
          <ac:spMkLst>
            <pc:docMk/>
            <pc:sldMk cId="1260638415" sldId="306"/>
            <ac:spMk id="13" creationId="{D3F51FEB-38FB-4F6C-9F7B-2F2AFAB65463}"/>
          </ac:spMkLst>
        </pc:spChg>
        <pc:spChg chg="add">
          <ac:chgData name="Y17 Âu Dương Trung Hào" userId="S::adthao.y17@ump.edu.vn::d9dc2d1e-d77f-4d53-a935-ed70130c5b5c" providerId="AD" clId="Web-{31DFA2E8-47D2-4759-879B-06884ECC2CAA}" dt="2022-09-26T07:51:25.540" v="468"/>
          <ac:spMkLst>
            <pc:docMk/>
            <pc:sldMk cId="1260638415" sldId="306"/>
            <ac:spMk id="15" creationId="{1E547BA6-BAE0-43BB-A7CA-60F69CE252F0}"/>
          </ac:spMkLst>
        </pc:spChg>
        <pc:picChg chg="add mod">
          <ac:chgData name="Y17 Âu Dương Trung Hào" userId="S::adthao.y17@ump.edu.vn::d9dc2d1e-d77f-4d53-a935-ed70130c5b5c" providerId="AD" clId="Web-{31DFA2E8-47D2-4759-879B-06884ECC2CAA}" dt="2022-09-26T07:51:25.540" v="468"/>
          <ac:picMkLst>
            <pc:docMk/>
            <pc:sldMk cId="1260638415" sldId="306"/>
            <ac:picMk id="2" creationId="{FC77535E-6647-34C4-34DF-34CEC16F59CA}"/>
          </ac:picMkLst>
        </pc:picChg>
      </pc:sldChg>
    </pc:docChg>
  </pc:docChgLst>
  <pc:docChgLst>
    <pc:chgData name="Người dùng Khách" userId="S::urn:spo:anon#fa9129752b02da93d4df171712ec06c396d473f8a302d5d81f27bbf9f9c9118a::" providerId="AD" clId="Web-{8A735798-8C5B-452D-AE5A-27AFC9B8BE3F}"/>
    <pc:docChg chg="modSld sldOrd">
      <pc:chgData name="Người dùng Khách" userId="S::urn:spo:anon#fa9129752b02da93d4df171712ec06c396d473f8a302d5d81f27bbf9f9c9118a::" providerId="AD" clId="Web-{8A735798-8C5B-452D-AE5A-27AFC9B8BE3F}" dt="2022-09-27T17:53:53.250" v="524" actId="20577"/>
      <pc:docMkLst>
        <pc:docMk/>
      </pc:docMkLst>
      <pc:sldChg chg="modSp">
        <pc:chgData name="Người dùng Khách" userId="S::urn:spo:anon#fa9129752b02da93d4df171712ec06c396d473f8a302d5d81f27bbf9f9c9118a::" providerId="AD" clId="Web-{8A735798-8C5B-452D-AE5A-27AFC9B8BE3F}" dt="2022-09-27T17:52:39.200" v="516" actId="20577"/>
        <pc:sldMkLst>
          <pc:docMk/>
          <pc:sldMk cId="4194463548" sldId="270"/>
        </pc:sldMkLst>
        <pc:spChg chg="mod">
          <ac:chgData name="Người dùng Khách" userId="S::urn:spo:anon#fa9129752b02da93d4df171712ec06c396d473f8a302d5d81f27bbf9f9c9118a::" providerId="AD" clId="Web-{8A735798-8C5B-452D-AE5A-27AFC9B8BE3F}" dt="2022-09-27T17:52:39.200" v="516" actId="20577"/>
          <ac:spMkLst>
            <pc:docMk/>
            <pc:sldMk cId="4194463548" sldId="270"/>
            <ac:spMk id="3" creationId="{B7B1C7EB-95E5-4881-BC4E-0D3E0EE9FCB5}"/>
          </ac:spMkLst>
        </pc:spChg>
      </pc:sldChg>
      <pc:sldChg chg="modSp">
        <pc:chgData name="Người dùng Khách" userId="S::urn:spo:anon#fa9129752b02da93d4df171712ec06c396d473f8a302d5d81f27bbf9f9c9118a::" providerId="AD" clId="Web-{8A735798-8C5B-452D-AE5A-27AFC9B8BE3F}" dt="2022-09-27T16:50:10.725" v="52" actId="20577"/>
        <pc:sldMkLst>
          <pc:docMk/>
          <pc:sldMk cId="4246201395" sldId="300"/>
        </pc:sldMkLst>
        <pc:spChg chg="mod">
          <ac:chgData name="Người dùng Khách" userId="S::urn:spo:anon#fa9129752b02da93d4df171712ec06c396d473f8a302d5d81f27bbf9f9c9118a::" providerId="AD" clId="Web-{8A735798-8C5B-452D-AE5A-27AFC9B8BE3F}" dt="2022-09-27T16:50:10.725" v="52" actId="20577"/>
          <ac:spMkLst>
            <pc:docMk/>
            <pc:sldMk cId="4246201395" sldId="300"/>
            <ac:spMk id="2" creationId="{304A0A80-938A-2988-EFF1-0167F4901667}"/>
          </ac:spMkLst>
        </pc:spChg>
      </pc:sldChg>
      <pc:sldChg chg="modSp modNotes">
        <pc:chgData name="Người dùng Khách" userId="S::urn:spo:anon#fa9129752b02da93d4df171712ec06c396d473f8a302d5d81f27bbf9f9c9118a::" providerId="AD" clId="Web-{8A735798-8C5B-452D-AE5A-27AFC9B8BE3F}" dt="2022-09-27T17:21:17.072" v="512"/>
        <pc:sldMkLst>
          <pc:docMk/>
          <pc:sldMk cId="998872453" sldId="301"/>
        </pc:sldMkLst>
        <pc:spChg chg="mod">
          <ac:chgData name="Người dùng Khách" userId="S::urn:spo:anon#fa9129752b02da93d4df171712ec06c396d473f8a302d5d81f27bbf9f9c9118a::" providerId="AD" clId="Web-{8A735798-8C5B-452D-AE5A-27AFC9B8BE3F}" dt="2022-09-27T16:50:44.664" v="67" actId="20577"/>
          <ac:spMkLst>
            <pc:docMk/>
            <pc:sldMk cId="998872453" sldId="301"/>
            <ac:spMk id="2" creationId="{00000000-0000-0000-0000-000000000000}"/>
          </ac:spMkLst>
        </pc:spChg>
        <pc:spChg chg="mod">
          <ac:chgData name="Người dùng Khách" userId="S::urn:spo:anon#fa9129752b02da93d4df171712ec06c396d473f8a302d5d81f27bbf9f9c9118a::" providerId="AD" clId="Web-{8A735798-8C5B-452D-AE5A-27AFC9B8BE3F}" dt="2022-09-27T16:50:51.914" v="70" actId="20577"/>
          <ac:spMkLst>
            <pc:docMk/>
            <pc:sldMk cId="998872453" sldId="301"/>
            <ac:spMk id="3" creationId="{00000000-0000-0000-0000-000000000000}"/>
          </ac:spMkLst>
        </pc:spChg>
      </pc:sldChg>
      <pc:sldChg chg="modSp ord">
        <pc:chgData name="Người dùng Khách" userId="S::urn:spo:anon#fa9129752b02da93d4df171712ec06c396d473f8a302d5d81f27bbf9f9c9118a::" providerId="AD" clId="Web-{8A735798-8C5B-452D-AE5A-27AFC9B8BE3F}" dt="2022-09-27T17:53:53.250" v="524" actId="20577"/>
        <pc:sldMkLst>
          <pc:docMk/>
          <pc:sldMk cId="1285607384" sldId="302"/>
        </pc:sldMkLst>
        <pc:spChg chg="mod">
          <ac:chgData name="Người dùng Khách" userId="S::urn:spo:anon#fa9129752b02da93d4df171712ec06c396d473f8a302d5d81f27bbf9f9c9118a::" providerId="AD" clId="Web-{8A735798-8C5B-452D-AE5A-27AFC9B8BE3F}" dt="2022-09-27T16:51:51.979" v="106" actId="20577"/>
          <ac:spMkLst>
            <pc:docMk/>
            <pc:sldMk cId="1285607384" sldId="302"/>
            <ac:spMk id="2" creationId="{00000000-0000-0000-0000-000000000000}"/>
          </ac:spMkLst>
        </pc:spChg>
        <pc:spChg chg="mod">
          <ac:chgData name="Người dùng Khách" userId="S::urn:spo:anon#fa9129752b02da93d4df171712ec06c396d473f8a302d5d81f27bbf9f9c9118a::" providerId="AD" clId="Web-{8A735798-8C5B-452D-AE5A-27AFC9B8BE3F}" dt="2022-09-27T17:53:53.250" v="524" actId="20577"/>
          <ac:spMkLst>
            <pc:docMk/>
            <pc:sldMk cId="1285607384" sldId="302"/>
            <ac:spMk id="3" creationId="{00000000-0000-0000-0000-000000000000}"/>
          </ac:spMkLst>
        </pc:spChg>
      </pc:sldChg>
      <pc:sldChg chg="modSp">
        <pc:chgData name="Người dùng Khách" userId="S::urn:spo:anon#fa9129752b02da93d4df171712ec06c396d473f8a302d5d81f27bbf9f9c9118a::" providerId="AD" clId="Web-{8A735798-8C5B-452D-AE5A-27AFC9B8BE3F}" dt="2022-09-27T16:54:42.677" v="121" actId="1076"/>
        <pc:sldMkLst>
          <pc:docMk/>
          <pc:sldMk cId="305291098" sldId="303"/>
        </pc:sldMkLst>
        <pc:spChg chg="mod">
          <ac:chgData name="Người dùng Khách" userId="S::urn:spo:anon#fa9129752b02da93d4df171712ec06c396d473f8a302d5d81f27bbf9f9c9118a::" providerId="AD" clId="Web-{8A735798-8C5B-452D-AE5A-27AFC9B8BE3F}" dt="2022-09-27T16:51:22.696" v="86" actId="20577"/>
          <ac:spMkLst>
            <pc:docMk/>
            <pc:sldMk cId="305291098" sldId="303"/>
            <ac:spMk id="2" creationId="{00000000-0000-0000-0000-000000000000}"/>
          </ac:spMkLst>
        </pc:spChg>
        <pc:spChg chg="mod">
          <ac:chgData name="Người dùng Khách" userId="S::urn:spo:anon#fa9129752b02da93d4df171712ec06c396d473f8a302d5d81f27bbf9f9c9118a::" providerId="AD" clId="Web-{8A735798-8C5B-452D-AE5A-27AFC9B8BE3F}" dt="2022-09-27T16:54:27.364" v="118" actId="1076"/>
          <ac:spMkLst>
            <pc:docMk/>
            <pc:sldMk cId="305291098" sldId="303"/>
            <ac:spMk id="3" creationId="{00000000-0000-0000-0000-000000000000}"/>
          </ac:spMkLst>
        </pc:spChg>
        <pc:picChg chg="mod">
          <ac:chgData name="Người dùng Khách" userId="S::urn:spo:anon#fa9129752b02da93d4df171712ec06c396d473f8a302d5d81f27bbf9f9c9118a::" providerId="AD" clId="Web-{8A735798-8C5B-452D-AE5A-27AFC9B8BE3F}" dt="2022-09-27T16:54:42.677" v="121" actId="1076"/>
          <ac:picMkLst>
            <pc:docMk/>
            <pc:sldMk cId="305291098" sldId="303"/>
            <ac:picMk id="4" creationId="{00000000-0000-0000-0000-000000000000}"/>
          </ac:picMkLst>
        </pc:picChg>
      </pc:sldChg>
      <pc:sldChg chg="modSp modNotes">
        <pc:chgData name="Người dùng Khách" userId="S::urn:spo:anon#fa9129752b02da93d4df171712ec06c396d473f8a302d5d81f27bbf9f9c9118a::" providerId="AD" clId="Web-{8A735798-8C5B-452D-AE5A-27AFC9B8BE3F}" dt="2022-09-27T17:15:03.029" v="396"/>
        <pc:sldMkLst>
          <pc:docMk/>
          <pc:sldMk cId="1233822492" sldId="311"/>
        </pc:sldMkLst>
        <pc:spChg chg="mod">
          <ac:chgData name="Người dùng Khách" userId="S::urn:spo:anon#fa9129752b02da93d4df171712ec06c396d473f8a302d5d81f27bbf9f9c9118a::" providerId="AD" clId="Web-{8A735798-8C5B-452D-AE5A-27AFC9B8BE3F}" dt="2022-09-27T16:48:17.706" v="14" actId="20577"/>
          <ac:spMkLst>
            <pc:docMk/>
            <pc:sldMk cId="1233822492" sldId="311"/>
            <ac:spMk id="2" creationId="{132BD783-EC8B-7182-8B07-E4BE2336D450}"/>
          </ac:spMkLst>
        </pc:spChg>
        <pc:spChg chg="mod">
          <ac:chgData name="Người dùng Khách" userId="S::urn:spo:anon#fa9129752b02da93d4df171712ec06c396d473f8a302d5d81f27bbf9f9c9118a::" providerId="AD" clId="Web-{8A735798-8C5B-452D-AE5A-27AFC9B8BE3F}" dt="2022-09-27T17:10:49.755" v="244" actId="20577"/>
          <ac:spMkLst>
            <pc:docMk/>
            <pc:sldMk cId="1233822492" sldId="311"/>
            <ac:spMk id="3" creationId="{AE0AA850-CC78-8E6D-7DF0-AA838E984902}"/>
          </ac:spMkLst>
        </pc:spChg>
      </pc:sldChg>
    </pc:docChg>
  </pc:docChgLst>
  <pc:docChgLst>
    <pc:chgData name="Y17 Âu Dương Trung Hào" userId="S::adthao.y17@ump.edu.vn::d9dc2d1e-d77f-4d53-a935-ed70130c5b5c" providerId="AD" clId="Web-{D5C0E1F6-75B8-885A-DCBC-808B5E561D1A}"/>
    <pc:docChg chg="delSld modSld">
      <pc:chgData name="Y17 Âu Dương Trung Hào" userId="S::adthao.y17@ump.edu.vn::d9dc2d1e-d77f-4d53-a935-ed70130c5b5c" providerId="AD" clId="Web-{D5C0E1F6-75B8-885A-DCBC-808B5E561D1A}" dt="2022-09-26T08:00:29.135" v="12" actId="14100"/>
      <pc:docMkLst>
        <pc:docMk/>
      </pc:docMkLst>
      <pc:sldChg chg="modSp">
        <pc:chgData name="Y17 Âu Dương Trung Hào" userId="S::adthao.y17@ump.edu.vn::d9dc2d1e-d77f-4d53-a935-ed70130c5b5c" providerId="AD" clId="Web-{D5C0E1F6-75B8-885A-DCBC-808B5E561D1A}" dt="2022-09-26T08:00:29.135" v="12" actId="14100"/>
        <pc:sldMkLst>
          <pc:docMk/>
          <pc:sldMk cId="3555092649" sldId="256"/>
        </pc:sldMkLst>
        <pc:spChg chg="mod">
          <ac:chgData name="Y17 Âu Dương Trung Hào" userId="S::adthao.y17@ump.edu.vn::d9dc2d1e-d77f-4d53-a935-ed70130c5b5c" providerId="AD" clId="Web-{D5C0E1F6-75B8-885A-DCBC-808B5E561D1A}" dt="2022-09-26T08:00:29.135" v="12" actId="14100"/>
          <ac:spMkLst>
            <pc:docMk/>
            <pc:sldMk cId="3555092649" sldId="256"/>
            <ac:spMk id="2" creationId="{00000000-0000-0000-0000-000000000000}"/>
          </ac:spMkLst>
        </pc:spChg>
      </pc:sldChg>
      <pc:sldChg chg="del">
        <pc:chgData name="Y17 Âu Dương Trung Hào" userId="S::adthao.y17@ump.edu.vn::d9dc2d1e-d77f-4d53-a935-ed70130c5b5c" providerId="AD" clId="Web-{D5C0E1F6-75B8-885A-DCBC-808B5E561D1A}" dt="2022-09-26T07:59:19.665" v="0"/>
        <pc:sldMkLst>
          <pc:docMk/>
          <pc:sldMk cId="708382175" sldId="307"/>
        </pc:sldMkLst>
      </pc:sldChg>
    </pc:docChg>
  </pc:docChgLst>
  <pc:docChgLst>
    <pc:chgData name="Người dùng Khách" userId="S::urn:spo:anon#fa9129752b02da93d4df171712ec06c396d473f8a302d5d81f27bbf9f9c9118a::" providerId="AD" clId="Web-{DF8CD81A-7AD2-15F7-AF9F-8F68F0D4F41C}"/>
    <pc:docChg chg="addSld">
      <pc:chgData name="Người dùng Khách" userId="S::urn:spo:anon#fa9129752b02da93d4df171712ec06c396d473f8a302d5d81f27bbf9f9c9118a::" providerId="AD" clId="Web-{DF8CD81A-7AD2-15F7-AF9F-8F68F0D4F41C}" dt="2022-09-27T16:39:05.196" v="0"/>
      <pc:docMkLst>
        <pc:docMk/>
      </pc:docMkLst>
      <pc:sldChg chg="new">
        <pc:chgData name="Người dùng Khách" userId="S::urn:spo:anon#fa9129752b02da93d4df171712ec06c396d473f8a302d5d81f27bbf9f9c9118a::" providerId="AD" clId="Web-{DF8CD81A-7AD2-15F7-AF9F-8F68F0D4F41C}" dt="2022-09-27T16:39:05.196" v="0"/>
        <pc:sldMkLst>
          <pc:docMk/>
          <pc:sldMk cId="1233822492" sldId="311"/>
        </pc:sldMkLst>
      </pc:sldChg>
    </pc:docChg>
  </pc:docChgLst>
  <pc:docChgLst>
    <pc:chgData name="Loc Tran - Y17" userId="S::ttloc.y17@ump.edu.vn::458f9000-ffce-4bb1-9689-34ff128d062c" providerId="AD" clId="Web-{CE67F1A7-F470-9B4B-1A7B-50CB414624EA}"/>
    <pc:docChg chg="delSld modSld">
      <pc:chgData name="Loc Tran - Y17" userId="S::ttloc.y17@ump.edu.vn::458f9000-ffce-4bb1-9689-34ff128d062c" providerId="AD" clId="Web-{CE67F1A7-F470-9B4B-1A7B-50CB414624EA}" dt="2022-09-27T15:12:04.120" v="58" actId="20577"/>
      <pc:docMkLst>
        <pc:docMk/>
      </pc:docMkLst>
      <pc:sldChg chg="modSp">
        <pc:chgData name="Loc Tran - Y17" userId="S::ttloc.y17@ump.edu.vn::458f9000-ffce-4bb1-9689-34ff128d062c" providerId="AD" clId="Web-{CE67F1A7-F470-9B4B-1A7B-50CB414624EA}" dt="2022-09-27T15:02:58.436" v="21" actId="20577"/>
        <pc:sldMkLst>
          <pc:docMk/>
          <pc:sldMk cId="1610174925" sldId="282"/>
        </pc:sldMkLst>
        <pc:spChg chg="mod">
          <ac:chgData name="Loc Tran - Y17" userId="S::ttloc.y17@ump.edu.vn::458f9000-ffce-4bb1-9689-34ff128d062c" providerId="AD" clId="Web-{CE67F1A7-F470-9B4B-1A7B-50CB414624EA}" dt="2022-09-27T15:02:58.436" v="21" actId="20577"/>
          <ac:spMkLst>
            <pc:docMk/>
            <pc:sldMk cId="1610174925" sldId="282"/>
            <ac:spMk id="3" creationId="{B69E47C9-6E4B-577D-CF66-259A01770778}"/>
          </ac:spMkLst>
        </pc:spChg>
      </pc:sldChg>
      <pc:sldChg chg="modSp">
        <pc:chgData name="Loc Tran - Y17" userId="S::ttloc.y17@ump.edu.vn::458f9000-ffce-4bb1-9689-34ff128d062c" providerId="AD" clId="Web-{CE67F1A7-F470-9B4B-1A7B-50CB414624EA}" dt="2022-09-27T15:11:58.198" v="57" actId="20577"/>
        <pc:sldMkLst>
          <pc:docMk/>
          <pc:sldMk cId="1611986800" sldId="284"/>
        </pc:sldMkLst>
        <pc:spChg chg="mod">
          <ac:chgData name="Loc Tran - Y17" userId="S::ttloc.y17@ump.edu.vn::458f9000-ffce-4bb1-9689-34ff128d062c" providerId="AD" clId="Web-{CE67F1A7-F470-9B4B-1A7B-50CB414624EA}" dt="2022-09-27T15:11:58.198" v="57" actId="20577"/>
          <ac:spMkLst>
            <pc:docMk/>
            <pc:sldMk cId="1611986800" sldId="284"/>
            <ac:spMk id="3" creationId="{B594B66F-06C8-1930-7C24-D21C338CB85F}"/>
          </ac:spMkLst>
        </pc:spChg>
      </pc:sldChg>
      <pc:sldChg chg="modSp">
        <pc:chgData name="Loc Tran - Y17" userId="S::ttloc.y17@ump.edu.vn::458f9000-ffce-4bb1-9689-34ff128d062c" providerId="AD" clId="Web-{CE67F1A7-F470-9B4B-1A7B-50CB414624EA}" dt="2022-09-27T15:12:04.120" v="58" actId="20577"/>
        <pc:sldMkLst>
          <pc:docMk/>
          <pc:sldMk cId="2211066313" sldId="285"/>
        </pc:sldMkLst>
        <pc:spChg chg="mod">
          <ac:chgData name="Loc Tran - Y17" userId="S::ttloc.y17@ump.edu.vn::458f9000-ffce-4bb1-9689-34ff128d062c" providerId="AD" clId="Web-{CE67F1A7-F470-9B4B-1A7B-50CB414624EA}" dt="2022-09-27T15:12:04.120" v="58" actId="20577"/>
          <ac:spMkLst>
            <pc:docMk/>
            <pc:sldMk cId="2211066313" sldId="285"/>
            <ac:spMk id="2" creationId="{FD31AE63-3B6E-81EC-380F-619F74F91EEB}"/>
          </ac:spMkLst>
        </pc:spChg>
      </pc:sldChg>
      <pc:sldChg chg="modSp">
        <pc:chgData name="Loc Tran - Y17" userId="S::ttloc.y17@ump.edu.vn::458f9000-ffce-4bb1-9689-34ff128d062c" providerId="AD" clId="Web-{CE67F1A7-F470-9B4B-1A7B-50CB414624EA}" dt="2022-09-27T15:04:56.298" v="22" actId="14100"/>
        <pc:sldMkLst>
          <pc:docMk/>
          <pc:sldMk cId="2767086115" sldId="286"/>
        </pc:sldMkLst>
        <pc:spChg chg="mod">
          <ac:chgData name="Loc Tran - Y17" userId="S::ttloc.y17@ump.edu.vn::458f9000-ffce-4bb1-9689-34ff128d062c" providerId="AD" clId="Web-{CE67F1A7-F470-9B4B-1A7B-50CB414624EA}" dt="2022-09-27T14:41:18.970" v="4" actId="20577"/>
          <ac:spMkLst>
            <pc:docMk/>
            <pc:sldMk cId="2767086115" sldId="286"/>
            <ac:spMk id="6" creationId="{2C40744C-12DB-D6E4-3A47-9B848BD9474C}"/>
          </ac:spMkLst>
        </pc:spChg>
        <pc:picChg chg="mod">
          <ac:chgData name="Loc Tran - Y17" userId="S::ttloc.y17@ump.edu.vn::458f9000-ffce-4bb1-9689-34ff128d062c" providerId="AD" clId="Web-{CE67F1A7-F470-9B4B-1A7B-50CB414624EA}" dt="2022-09-27T15:04:56.298" v="22" actId="14100"/>
          <ac:picMkLst>
            <pc:docMk/>
            <pc:sldMk cId="2767086115" sldId="286"/>
            <ac:picMk id="5" creationId="{09EE9885-CC43-23B9-A3A5-FF139B803712}"/>
          </ac:picMkLst>
        </pc:picChg>
      </pc:sldChg>
      <pc:sldChg chg="modSp">
        <pc:chgData name="Loc Tran - Y17" userId="S::ttloc.y17@ump.edu.vn::458f9000-ffce-4bb1-9689-34ff128d062c" providerId="AD" clId="Web-{CE67F1A7-F470-9B4B-1A7B-50CB414624EA}" dt="2022-09-27T15:07:21.426" v="25" actId="20577"/>
        <pc:sldMkLst>
          <pc:docMk/>
          <pc:sldMk cId="98910060" sldId="287"/>
        </pc:sldMkLst>
        <pc:spChg chg="mod">
          <ac:chgData name="Loc Tran - Y17" userId="S::ttloc.y17@ump.edu.vn::458f9000-ffce-4bb1-9689-34ff128d062c" providerId="AD" clId="Web-{CE67F1A7-F470-9B4B-1A7B-50CB414624EA}" dt="2022-09-27T14:41:28.783" v="5" actId="20577"/>
          <ac:spMkLst>
            <pc:docMk/>
            <pc:sldMk cId="98910060" sldId="287"/>
            <ac:spMk id="2" creationId="{F41EF7BC-0B0E-4674-CC2B-99A68753501A}"/>
          </ac:spMkLst>
        </pc:spChg>
        <pc:spChg chg="mod">
          <ac:chgData name="Loc Tran - Y17" userId="S::ttloc.y17@ump.edu.vn::458f9000-ffce-4bb1-9689-34ff128d062c" providerId="AD" clId="Web-{CE67F1A7-F470-9B4B-1A7B-50CB414624EA}" dt="2022-09-27T15:07:21.426" v="25" actId="20577"/>
          <ac:spMkLst>
            <pc:docMk/>
            <pc:sldMk cId="98910060" sldId="287"/>
            <ac:spMk id="3" creationId="{95325071-6A2F-E027-6646-C509243DB035}"/>
          </ac:spMkLst>
        </pc:spChg>
      </pc:sldChg>
      <pc:sldChg chg="modSp">
        <pc:chgData name="Loc Tran - Y17" userId="S::ttloc.y17@ump.edu.vn::458f9000-ffce-4bb1-9689-34ff128d062c" providerId="AD" clId="Web-{CE67F1A7-F470-9B4B-1A7B-50CB414624EA}" dt="2022-09-27T14:41:33.908" v="6" actId="20577"/>
        <pc:sldMkLst>
          <pc:docMk/>
          <pc:sldMk cId="3922905569" sldId="288"/>
        </pc:sldMkLst>
        <pc:spChg chg="mod">
          <ac:chgData name="Loc Tran - Y17" userId="S::ttloc.y17@ump.edu.vn::458f9000-ffce-4bb1-9689-34ff128d062c" providerId="AD" clId="Web-{CE67F1A7-F470-9B4B-1A7B-50CB414624EA}" dt="2022-09-27T14:41:33.908" v="6" actId="20577"/>
          <ac:spMkLst>
            <pc:docMk/>
            <pc:sldMk cId="3922905569" sldId="288"/>
            <ac:spMk id="2" creationId="{79DE1E1C-ED83-D9D6-D9D4-2E1C806E63BA}"/>
          </ac:spMkLst>
        </pc:spChg>
      </pc:sldChg>
      <pc:sldChg chg="modSp">
        <pc:chgData name="Loc Tran - Y17" userId="S::ttloc.y17@ump.edu.vn::458f9000-ffce-4bb1-9689-34ff128d062c" providerId="AD" clId="Web-{CE67F1A7-F470-9B4B-1A7B-50CB414624EA}" dt="2022-09-27T14:41:41.799" v="7" actId="20577"/>
        <pc:sldMkLst>
          <pc:docMk/>
          <pc:sldMk cId="1089451358" sldId="289"/>
        </pc:sldMkLst>
        <pc:spChg chg="mod">
          <ac:chgData name="Loc Tran - Y17" userId="S::ttloc.y17@ump.edu.vn::458f9000-ffce-4bb1-9689-34ff128d062c" providerId="AD" clId="Web-{CE67F1A7-F470-9B4B-1A7B-50CB414624EA}" dt="2022-09-27T14:41:41.799" v="7" actId="20577"/>
          <ac:spMkLst>
            <pc:docMk/>
            <pc:sldMk cId="1089451358" sldId="289"/>
            <ac:spMk id="2" creationId="{AA0A75FD-C380-C627-71E2-B6C268152114}"/>
          </ac:spMkLst>
        </pc:spChg>
      </pc:sldChg>
      <pc:sldChg chg="modSp">
        <pc:chgData name="Loc Tran - Y17" userId="S::ttloc.y17@ump.edu.vn::458f9000-ffce-4bb1-9689-34ff128d062c" providerId="AD" clId="Web-{CE67F1A7-F470-9B4B-1A7B-50CB414624EA}" dt="2022-09-27T14:42:13.221" v="8" actId="20577"/>
        <pc:sldMkLst>
          <pc:docMk/>
          <pc:sldMk cId="1210574529" sldId="290"/>
        </pc:sldMkLst>
        <pc:spChg chg="mod">
          <ac:chgData name="Loc Tran - Y17" userId="S::ttloc.y17@ump.edu.vn::458f9000-ffce-4bb1-9689-34ff128d062c" providerId="AD" clId="Web-{CE67F1A7-F470-9B4B-1A7B-50CB414624EA}" dt="2022-09-27T14:42:13.221" v="8" actId="20577"/>
          <ac:spMkLst>
            <pc:docMk/>
            <pc:sldMk cId="1210574529" sldId="290"/>
            <ac:spMk id="2" creationId="{B5B448EF-FF2E-D977-83E7-40ABF72866B8}"/>
          </ac:spMkLst>
        </pc:spChg>
      </pc:sldChg>
      <pc:sldChg chg="modSp">
        <pc:chgData name="Loc Tran - Y17" userId="S::ttloc.y17@ump.edu.vn::458f9000-ffce-4bb1-9689-34ff128d062c" providerId="AD" clId="Web-{CE67F1A7-F470-9B4B-1A7B-50CB414624EA}" dt="2022-09-27T15:08:48.631" v="27" actId="20577"/>
        <pc:sldMkLst>
          <pc:docMk/>
          <pc:sldMk cId="2158042266" sldId="291"/>
        </pc:sldMkLst>
        <pc:spChg chg="mod">
          <ac:chgData name="Loc Tran - Y17" userId="S::ttloc.y17@ump.edu.vn::458f9000-ffce-4bb1-9689-34ff128d062c" providerId="AD" clId="Web-{CE67F1A7-F470-9B4B-1A7B-50CB414624EA}" dt="2022-09-27T14:42:17.440" v="9" actId="20577"/>
          <ac:spMkLst>
            <pc:docMk/>
            <pc:sldMk cId="2158042266" sldId="291"/>
            <ac:spMk id="2" creationId="{69706A45-79CE-1008-5359-5EF62F315761}"/>
          </ac:spMkLst>
        </pc:spChg>
        <pc:spChg chg="mod">
          <ac:chgData name="Loc Tran - Y17" userId="S::ttloc.y17@ump.edu.vn::458f9000-ffce-4bb1-9689-34ff128d062c" providerId="AD" clId="Web-{CE67F1A7-F470-9B4B-1A7B-50CB414624EA}" dt="2022-09-27T15:08:48.631" v="27" actId="20577"/>
          <ac:spMkLst>
            <pc:docMk/>
            <pc:sldMk cId="2158042266" sldId="291"/>
            <ac:spMk id="3" creationId="{00FC089E-0009-5946-8672-71B8827FC041}"/>
          </ac:spMkLst>
        </pc:spChg>
      </pc:sldChg>
      <pc:sldChg chg="modSp del">
        <pc:chgData name="Loc Tran - Y17" userId="S::ttloc.y17@ump.edu.vn::458f9000-ffce-4bb1-9689-34ff128d062c" providerId="AD" clId="Web-{CE67F1A7-F470-9B4B-1A7B-50CB414624EA}" dt="2022-09-27T15:08:50.991" v="28"/>
        <pc:sldMkLst>
          <pc:docMk/>
          <pc:sldMk cId="2158042266" sldId="292"/>
        </pc:sldMkLst>
        <pc:spChg chg="mod">
          <ac:chgData name="Loc Tran - Y17" userId="S::ttloc.y17@ump.edu.vn::458f9000-ffce-4bb1-9689-34ff128d062c" providerId="AD" clId="Web-{CE67F1A7-F470-9B4B-1A7B-50CB414624EA}" dt="2022-09-27T14:42:21.425" v="10" actId="20577"/>
          <ac:spMkLst>
            <pc:docMk/>
            <pc:sldMk cId="2158042266" sldId="292"/>
            <ac:spMk id="2" creationId="{69706A45-79CE-1008-5359-5EF62F315761}"/>
          </ac:spMkLst>
        </pc:spChg>
      </pc:sldChg>
      <pc:sldChg chg="modSp">
        <pc:chgData name="Loc Tran - Y17" userId="S::ttloc.y17@ump.edu.vn::458f9000-ffce-4bb1-9689-34ff128d062c" providerId="AD" clId="Web-{CE67F1A7-F470-9B4B-1A7B-50CB414624EA}" dt="2022-09-27T14:42:38.753" v="12" actId="1076"/>
        <pc:sldMkLst>
          <pc:docMk/>
          <pc:sldMk cId="4131844455" sldId="293"/>
        </pc:sldMkLst>
        <pc:spChg chg="mod">
          <ac:chgData name="Loc Tran - Y17" userId="S::ttloc.y17@ump.edu.vn::458f9000-ffce-4bb1-9689-34ff128d062c" providerId="AD" clId="Web-{CE67F1A7-F470-9B4B-1A7B-50CB414624EA}" dt="2022-09-27T14:42:38.753" v="12" actId="1076"/>
          <ac:spMkLst>
            <pc:docMk/>
            <pc:sldMk cId="4131844455" sldId="293"/>
            <ac:spMk id="2" creationId="{D0D3F155-BC36-B1A1-F55D-F254A6D536CA}"/>
          </ac:spMkLst>
        </pc:spChg>
      </pc:sldChg>
      <pc:sldChg chg="modSp">
        <pc:chgData name="Loc Tran - Y17" userId="S::ttloc.y17@ump.edu.vn::458f9000-ffce-4bb1-9689-34ff128d062c" providerId="AD" clId="Web-{CE67F1A7-F470-9B4B-1A7B-50CB414624EA}" dt="2022-09-27T14:42:44.331" v="13" actId="20577"/>
        <pc:sldMkLst>
          <pc:docMk/>
          <pc:sldMk cId="3498117971" sldId="294"/>
        </pc:sldMkLst>
        <pc:spChg chg="mod">
          <ac:chgData name="Loc Tran - Y17" userId="S::ttloc.y17@ump.edu.vn::458f9000-ffce-4bb1-9689-34ff128d062c" providerId="AD" clId="Web-{CE67F1A7-F470-9B4B-1A7B-50CB414624EA}" dt="2022-09-27T14:42:44.331" v="13" actId="20577"/>
          <ac:spMkLst>
            <pc:docMk/>
            <pc:sldMk cId="3498117971" sldId="294"/>
            <ac:spMk id="2" creationId="{26C68F6B-5786-E89E-772E-B6BAC0B7E85F}"/>
          </ac:spMkLst>
        </pc:spChg>
      </pc:sldChg>
      <pc:sldChg chg="modSp">
        <pc:chgData name="Loc Tran - Y17" userId="S::ttloc.y17@ump.edu.vn::458f9000-ffce-4bb1-9689-34ff128d062c" providerId="AD" clId="Web-{CE67F1A7-F470-9B4B-1A7B-50CB414624EA}" dt="2022-09-27T14:42:52.488" v="14" actId="20577"/>
        <pc:sldMkLst>
          <pc:docMk/>
          <pc:sldMk cId="2428907367" sldId="295"/>
        </pc:sldMkLst>
        <pc:spChg chg="mod">
          <ac:chgData name="Loc Tran - Y17" userId="S::ttloc.y17@ump.edu.vn::458f9000-ffce-4bb1-9689-34ff128d062c" providerId="AD" clId="Web-{CE67F1A7-F470-9B4B-1A7B-50CB414624EA}" dt="2022-09-27T14:42:52.488" v="14" actId="20577"/>
          <ac:spMkLst>
            <pc:docMk/>
            <pc:sldMk cId="2428907367" sldId="295"/>
            <ac:spMk id="2" creationId="{F976DB1A-2A16-DB5B-D9AE-E3D1FDE52CD8}"/>
          </ac:spMkLst>
        </pc:spChg>
      </pc:sldChg>
      <pc:sldChg chg="modSp">
        <pc:chgData name="Loc Tran - Y17" userId="S::ttloc.y17@ump.edu.vn::458f9000-ffce-4bb1-9689-34ff128d062c" providerId="AD" clId="Web-{CE67F1A7-F470-9B4B-1A7B-50CB414624EA}" dt="2022-09-27T14:42:59.972" v="16" actId="20577"/>
        <pc:sldMkLst>
          <pc:docMk/>
          <pc:sldMk cId="2033804191" sldId="296"/>
        </pc:sldMkLst>
        <pc:spChg chg="mod">
          <ac:chgData name="Loc Tran - Y17" userId="S::ttloc.y17@ump.edu.vn::458f9000-ffce-4bb1-9689-34ff128d062c" providerId="AD" clId="Web-{CE67F1A7-F470-9B4B-1A7B-50CB414624EA}" dt="2022-09-27T14:42:59.972" v="16" actId="20577"/>
          <ac:spMkLst>
            <pc:docMk/>
            <pc:sldMk cId="2033804191" sldId="296"/>
            <ac:spMk id="2" creationId="{15DEB9E4-5508-369D-DD1F-7EC571389CDF}"/>
          </ac:spMkLst>
        </pc:spChg>
      </pc:sldChg>
      <pc:sldChg chg="del">
        <pc:chgData name="Loc Tran - Y17" userId="S::ttloc.y17@ump.edu.vn::458f9000-ffce-4bb1-9689-34ff128d062c" providerId="AD" clId="Web-{CE67F1A7-F470-9B4B-1A7B-50CB414624EA}" dt="2022-09-27T14:43:06.379" v="17"/>
        <pc:sldMkLst>
          <pc:docMk/>
          <pc:sldMk cId="731369074" sldId="297"/>
        </pc:sldMkLst>
      </pc:sldChg>
    </pc:docChg>
  </pc:docChgLst>
  <pc:docChgLst>
    <pc:chgData name="Y17 Âu Dương Trung Hào" userId="S::adthao.y17@ump.edu.vn::d9dc2d1e-d77f-4d53-a935-ed70130c5b5c" providerId="AD" clId="Web-{327131C6-2F68-29C6-9DEC-2C879111BB91}"/>
    <pc:docChg chg="addSld modSld">
      <pc:chgData name="Y17 Âu Dương Trung Hào" userId="S::adthao.y17@ump.edu.vn::d9dc2d1e-d77f-4d53-a935-ed70130c5b5c" providerId="AD" clId="Web-{327131C6-2F68-29C6-9DEC-2C879111BB91}" dt="2022-09-28T09:28:40.791" v="289" actId="20577"/>
      <pc:docMkLst>
        <pc:docMk/>
      </pc:docMkLst>
      <pc:sldChg chg="modSp">
        <pc:chgData name="Y17 Âu Dương Trung Hào" userId="S::adthao.y17@ump.edu.vn::d9dc2d1e-d77f-4d53-a935-ed70130c5b5c" providerId="AD" clId="Web-{327131C6-2F68-29C6-9DEC-2C879111BB91}" dt="2022-09-28T09:28:40.791" v="289" actId="20577"/>
        <pc:sldMkLst>
          <pc:docMk/>
          <pc:sldMk cId="3555092649" sldId="256"/>
        </pc:sldMkLst>
        <pc:spChg chg="mod">
          <ac:chgData name="Y17 Âu Dương Trung Hào" userId="S::adthao.y17@ump.edu.vn::d9dc2d1e-d77f-4d53-a935-ed70130c5b5c" providerId="AD" clId="Web-{327131C6-2F68-29C6-9DEC-2C879111BB91}" dt="2022-09-28T09:28:40.791" v="289" actId="20577"/>
          <ac:spMkLst>
            <pc:docMk/>
            <pc:sldMk cId="3555092649" sldId="256"/>
            <ac:spMk id="3" creationId="{00000000-0000-0000-0000-000000000000}"/>
          </ac:spMkLst>
        </pc:spChg>
      </pc:sldChg>
      <pc:sldChg chg="modSp">
        <pc:chgData name="Y17 Âu Dương Trung Hào" userId="S::adthao.y17@ump.edu.vn::d9dc2d1e-d77f-4d53-a935-ed70130c5b5c" providerId="AD" clId="Web-{327131C6-2F68-29C6-9DEC-2C879111BB91}" dt="2022-09-28T08:51:56.613" v="106" actId="20577"/>
        <pc:sldMkLst>
          <pc:docMk/>
          <pc:sldMk cId="1604299750" sldId="262"/>
        </pc:sldMkLst>
        <pc:spChg chg="mod">
          <ac:chgData name="Y17 Âu Dương Trung Hào" userId="S::adthao.y17@ump.edu.vn::d9dc2d1e-d77f-4d53-a935-ed70130c5b5c" providerId="AD" clId="Web-{327131C6-2F68-29C6-9DEC-2C879111BB91}" dt="2022-09-28T08:51:56.613" v="106" actId="20577"/>
          <ac:spMkLst>
            <pc:docMk/>
            <pc:sldMk cId="1604299750" sldId="262"/>
            <ac:spMk id="3" creationId="{00000000-0000-0000-0000-000000000000}"/>
          </ac:spMkLst>
        </pc:spChg>
      </pc:sldChg>
      <pc:sldChg chg="addSp delSp modSp mod setBg">
        <pc:chgData name="Y17 Âu Dương Trung Hào" userId="S::adthao.y17@ump.edu.vn::d9dc2d1e-d77f-4d53-a935-ed70130c5b5c" providerId="AD" clId="Web-{327131C6-2F68-29C6-9DEC-2C879111BB91}" dt="2022-09-28T09:12:13.111" v="141"/>
        <pc:sldMkLst>
          <pc:docMk/>
          <pc:sldMk cId="3464882667" sldId="268"/>
        </pc:sldMkLst>
        <pc:spChg chg="mod">
          <ac:chgData name="Y17 Âu Dương Trung Hào" userId="S::adthao.y17@ump.edu.vn::d9dc2d1e-d77f-4d53-a935-ed70130c5b5c" providerId="AD" clId="Web-{327131C6-2F68-29C6-9DEC-2C879111BB91}" dt="2022-09-28T09:12:13.111" v="141"/>
          <ac:spMkLst>
            <pc:docMk/>
            <pc:sldMk cId="3464882667" sldId="268"/>
            <ac:spMk id="2" creationId="{00000000-0000-0000-0000-000000000000}"/>
          </ac:spMkLst>
        </pc:spChg>
        <pc:spChg chg="del">
          <ac:chgData name="Y17 Âu Dương Trung Hào" userId="S::adthao.y17@ump.edu.vn::d9dc2d1e-d77f-4d53-a935-ed70130c5b5c" providerId="AD" clId="Web-{327131C6-2F68-29C6-9DEC-2C879111BB91}" dt="2022-09-28T09:12:13.111" v="141"/>
          <ac:spMkLst>
            <pc:docMk/>
            <pc:sldMk cId="3464882667" sldId="268"/>
            <ac:spMk id="3" creationId="{00000000-0000-0000-0000-000000000000}"/>
          </ac:spMkLst>
        </pc:spChg>
        <pc:spChg chg="add">
          <ac:chgData name="Y17 Âu Dương Trung Hào" userId="S::adthao.y17@ump.edu.vn::d9dc2d1e-d77f-4d53-a935-ed70130c5b5c" providerId="AD" clId="Web-{327131C6-2F68-29C6-9DEC-2C879111BB91}" dt="2022-09-28T09:12:13.111" v="141"/>
          <ac:spMkLst>
            <pc:docMk/>
            <pc:sldMk cId="3464882667" sldId="268"/>
            <ac:spMk id="9" creationId="{B819A166-7571-4003-A6B8-B62034C3ED30}"/>
          </ac:spMkLst>
        </pc:spChg>
        <pc:graphicFrameChg chg="add">
          <ac:chgData name="Y17 Âu Dương Trung Hào" userId="S::adthao.y17@ump.edu.vn::d9dc2d1e-d77f-4d53-a935-ed70130c5b5c" providerId="AD" clId="Web-{327131C6-2F68-29C6-9DEC-2C879111BB91}" dt="2022-09-28T09:12:13.111" v="141"/>
          <ac:graphicFrameMkLst>
            <pc:docMk/>
            <pc:sldMk cId="3464882667" sldId="268"/>
            <ac:graphicFrameMk id="5" creationId="{9F37E62A-E6AB-620E-5C42-08F365FB4C75}"/>
          </ac:graphicFrameMkLst>
        </pc:graphicFrameChg>
      </pc:sldChg>
      <pc:sldChg chg="addSp delSp modSp mod setBg">
        <pc:chgData name="Y17 Âu Dương Trung Hào" userId="S::adthao.y17@ump.edu.vn::d9dc2d1e-d77f-4d53-a935-ed70130c5b5c" providerId="AD" clId="Web-{327131C6-2F68-29C6-9DEC-2C879111BB91}" dt="2022-09-28T09:12:00.908" v="140" actId="14100"/>
        <pc:sldMkLst>
          <pc:docMk/>
          <pc:sldMk cId="4194463548" sldId="270"/>
        </pc:sldMkLst>
        <pc:spChg chg="mod ord">
          <ac:chgData name="Y17 Âu Dương Trung Hào" userId="S::adthao.y17@ump.edu.vn::d9dc2d1e-d77f-4d53-a935-ed70130c5b5c" providerId="AD" clId="Web-{327131C6-2F68-29C6-9DEC-2C879111BB91}" dt="2022-09-28T09:12:00.908" v="140" actId="14100"/>
          <ac:spMkLst>
            <pc:docMk/>
            <pc:sldMk cId="4194463548" sldId="270"/>
            <ac:spMk id="3" creationId="{B7B1C7EB-95E5-4881-BC4E-0D3E0EE9FCB5}"/>
          </ac:spMkLst>
        </pc:spChg>
        <pc:spChg chg="add mod">
          <ac:chgData name="Y17 Âu Dương Trung Hào" userId="S::adthao.y17@ump.edu.vn::d9dc2d1e-d77f-4d53-a935-ed70130c5b5c" providerId="AD" clId="Web-{327131C6-2F68-29C6-9DEC-2C879111BB91}" dt="2022-09-28T09:11:23.922" v="135"/>
          <ac:spMkLst>
            <pc:docMk/>
            <pc:sldMk cId="4194463548" sldId="270"/>
            <ac:spMk id="4" creationId="{D345982B-DB1C-B866-F03F-E69B8B774A8C}"/>
          </ac:spMkLst>
        </pc:spChg>
        <pc:spChg chg="add del">
          <ac:chgData name="Y17 Âu Dương Trung Hào" userId="S::adthao.y17@ump.edu.vn::d9dc2d1e-d77f-4d53-a935-ed70130c5b5c" providerId="AD" clId="Web-{327131C6-2F68-29C6-9DEC-2C879111BB91}" dt="2022-09-28T09:11:23.891" v="134"/>
          <ac:spMkLst>
            <pc:docMk/>
            <pc:sldMk cId="4194463548" sldId="270"/>
            <ac:spMk id="9" creationId="{DBF61EA3-B236-439E-9C0B-340980D56BEE}"/>
          </ac:spMkLst>
        </pc:spChg>
        <pc:spChg chg="add">
          <ac:chgData name="Y17 Âu Dương Trung Hào" userId="S::adthao.y17@ump.edu.vn::d9dc2d1e-d77f-4d53-a935-ed70130c5b5c" providerId="AD" clId="Web-{327131C6-2F68-29C6-9DEC-2C879111BB91}" dt="2022-09-28T09:11:23.922" v="135"/>
          <ac:spMkLst>
            <pc:docMk/>
            <pc:sldMk cId="4194463548" sldId="270"/>
            <ac:spMk id="13" creationId="{CD9FE4EF-C4D8-49A0-B2FF-81D8DB7D8A24}"/>
          </ac:spMkLst>
        </pc:spChg>
        <pc:spChg chg="add del">
          <ac:chgData name="Y17 Âu Dương Trung Hào" userId="S::adthao.y17@ump.edu.vn::d9dc2d1e-d77f-4d53-a935-ed70130c5b5c" providerId="AD" clId="Web-{327131C6-2F68-29C6-9DEC-2C879111BB91}" dt="2022-09-28T09:11:23.891" v="134"/>
          <ac:spMkLst>
            <pc:docMk/>
            <pc:sldMk cId="4194463548" sldId="270"/>
            <ac:spMk id="15" creationId="{E659831F-0D9A-4C63-9EBB-8435B85A440F}"/>
          </ac:spMkLst>
        </pc:spChg>
        <pc:spChg chg="add">
          <ac:chgData name="Y17 Âu Dương Trung Hào" userId="S::adthao.y17@ump.edu.vn::d9dc2d1e-d77f-4d53-a935-ed70130c5b5c" providerId="AD" clId="Web-{327131C6-2F68-29C6-9DEC-2C879111BB91}" dt="2022-09-28T09:11:23.922" v="135"/>
          <ac:spMkLst>
            <pc:docMk/>
            <pc:sldMk cId="4194463548" sldId="270"/>
            <ac:spMk id="17" creationId="{D2B78728-A580-49A7-84F9-6EF6F583ADE0}"/>
          </ac:spMkLst>
        </pc:spChg>
        <pc:spChg chg="add">
          <ac:chgData name="Y17 Âu Dương Trung Hào" userId="S::adthao.y17@ump.edu.vn::d9dc2d1e-d77f-4d53-a935-ed70130c5b5c" providerId="AD" clId="Web-{327131C6-2F68-29C6-9DEC-2C879111BB91}" dt="2022-09-28T09:11:23.922" v="135"/>
          <ac:spMkLst>
            <pc:docMk/>
            <pc:sldMk cId="4194463548" sldId="270"/>
            <ac:spMk id="18" creationId="{09588DA8-065E-4F6F-8EFD-43104AB2E0CF}"/>
          </ac:spMkLst>
        </pc:spChg>
        <pc:spChg chg="add">
          <ac:chgData name="Y17 Âu Dương Trung Hào" userId="S::adthao.y17@ump.edu.vn::d9dc2d1e-d77f-4d53-a935-ed70130c5b5c" providerId="AD" clId="Web-{327131C6-2F68-29C6-9DEC-2C879111BB91}" dt="2022-09-28T09:11:23.922" v="135"/>
          <ac:spMkLst>
            <pc:docMk/>
            <pc:sldMk cId="4194463548" sldId="270"/>
            <ac:spMk id="19" creationId="{38FAA1A1-D861-433F-88FA-1E9D6FD31D11}"/>
          </ac:spMkLst>
        </pc:spChg>
        <pc:spChg chg="add">
          <ac:chgData name="Y17 Âu Dương Trung Hào" userId="S::adthao.y17@ump.edu.vn::d9dc2d1e-d77f-4d53-a935-ed70130c5b5c" providerId="AD" clId="Web-{327131C6-2F68-29C6-9DEC-2C879111BB91}" dt="2022-09-28T09:11:23.922" v="135"/>
          <ac:spMkLst>
            <pc:docMk/>
            <pc:sldMk cId="4194463548" sldId="270"/>
            <ac:spMk id="20" creationId="{C4285719-470E-454C-AF62-8323075F1F5B}"/>
          </ac:spMkLst>
        </pc:spChg>
        <pc:spChg chg="add">
          <ac:chgData name="Y17 Âu Dương Trung Hào" userId="S::adthao.y17@ump.edu.vn::d9dc2d1e-d77f-4d53-a935-ed70130c5b5c" providerId="AD" clId="Web-{327131C6-2F68-29C6-9DEC-2C879111BB91}" dt="2022-09-28T09:11:23.922" v="135"/>
          <ac:spMkLst>
            <pc:docMk/>
            <pc:sldMk cId="4194463548" sldId="270"/>
            <ac:spMk id="21" creationId="{8D71EDA1-87BF-4D5D-AB79-F346FD19278A}"/>
          </ac:spMkLst>
        </pc:spChg>
        <pc:spChg chg="add">
          <ac:chgData name="Y17 Âu Dương Trung Hào" userId="S::adthao.y17@ump.edu.vn::d9dc2d1e-d77f-4d53-a935-ed70130c5b5c" providerId="AD" clId="Web-{327131C6-2F68-29C6-9DEC-2C879111BB91}" dt="2022-09-28T09:11:23.922" v="135"/>
          <ac:spMkLst>
            <pc:docMk/>
            <pc:sldMk cId="4194463548" sldId="270"/>
            <ac:spMk id="22" creationId="{4300840D-0A0B-4512-BACA-B439D5B9C57C}"/>
          </ac:spMkLst>
        </pc:spChg>
        <pc:grpChg chg="add del">
          <ac:chgData name="Y17 Âu Dương Trung Hào" userId="S::adthao.y17@ump.edu.vn::d9dc2d1e-d77f-4d53-a935-ed70130c5b5c" providerId="AD" clId="Web-{327131C6-2F68-29C6-9DEC-2C879111BB91}" dt="2022-09-28T09:11:23.891" v="134"/>
          <ac:grpSpMkLst>
            <pc:docMk/>
            <pc:sldMk cId="4194463548" sldId="270"/>
            <ac:grpSpMk id="11" creationId="{28FAF094-D087-493F-8DF9-A486C2D6BBAA}"/>
          </ac:grpSpMkLst>
        </pc:grpChg>
      </pc:sldChg>
      <pc:sldChg chg="addSp delSp modSp mod setBg">
        <pc:chgData name="Y17 Âu Dương Trung Hào" userId="S::adthao.y17@ump.edu.vn::d9dc2d1e-d77f-4d53-a935-ed70130c5b5c" providerId="AD" clId="Web-{327131C6-2F68-29C6-9DEC-2C879111BB91}" dt="2022-09-28T09:09:07.560" v="131"/>
        <pc:sldMkLst>
          <pc:docMk/>
          <pc:sldMk cId="98910060" sldId="287"/>
        </pc:sldMkLst>
        <pc:spChg chg="mod">
          <ac:chgData name="Y17 Âu Dương Trung Hào" userId="S::adthao.y17@ump.edu.vn::d9dc2d1e-d77f-4d53-a935-ed70130c5b5c" providerId="AD" clId="Web-{327131C6-2F68-29C6-9DEC-2C879111BB91}" dt="2022-09-28T09:09:07.560" v="131"/>
          <ac:spMkLst>
            <pc:docMk/>
            <pc:sldMk cId="98910060" sldId="287"/>
            <ac:spMk id="2" creationId="{F41EF7BC-0B0E-4674-CC2B-99A68753501A}"/>
          </ac:spMkLst>
        </pc:spChg>
        <pc:spChg chg="del">
          <ac:chgData name="Y17 Âu Dương Trung Hào" userId="S::adthao.y17@ump.edu.vn::d9dc2d1e-d77f-4d53-a935-ed70130c5b5c" providerId="AD" clId="Web-{327131C6-2F68-29C6-9DEC-2C879111BB91}" dt="2022-09-28T09:09:07.560" v="131"/>
          <ac:spMkLst>
            <pc:docMk/>
            <pc:sldMk cId="98910060" sldId="287"/>
            <ac:spMk id="3" creationId="{95325071-6A2F-E027-6646-C509243DB035}"/>
          </ac:spMkLst>
        </pc:spChg>
        <pc:spChg chg="add">
          <ac:chgData name="Y17 Âu Dương Trung Hào" userId="S::adthao.y17@ump.edu.vn::d9dc2d1e-d77f-4d53-a935-ed70130c5b5c" providerId="AD" clId="Web-{327131C6-2F68-29C6-9DEC-2C879111BB91}" dt="2022-09-28T09:09:07.560" v="131"/>
          <ac:spMkLst>
            <pc:docMk/>
            <pc:sldMk cId="98910060" sldId="287"/>
            <ac:spMk id="9" creationId="{B819A166-7571-4003-A6B8-B62034C3ED30}"/>
          </ac:spMkLst>
        </pc:spChg>
        <pc:graphicFrameChg chg="add">
          <ac:chgData name="Y17 Âu Dương Trung Hào" userId="S::adthao.y17@ump.edu.vn::d9dc2d1e-d77f-4d53-a935-ed70130c5b5c" providerId="AD" clId="Web-{327131C6-2F68-29C6-9DEC-2C879111BB91}" dt="2022-09-28T09:09:07.560" v="131"/>
          <ac:graphicFrameMkLst>
            <pc:docMk/>
            <pc:sldMk cId="98910060" sldId="287"/>
            <ac:graphicFrameMk id="5" creationId="{903C9D53-7968-D6E5-1A3F-B7D5FD6C3A44}"/>
          </ac:graphicFrameMkLst>
        </pc:graphicFrameChg>
      </pc:sldChg>
      <pc:sldChg chg="addSp delSp modSp mod setBg">
        <pc:chgData name="Y17 Âu Dương Trung Hào" userId="S::adthao.y17@ump.edu.vn::d9dc2d1e-d77f-4d53-a935-ed70130c5b5c" providerId="AD" clId="Web-{327131C6-2F68-29C6-9DEC-2C879111BB91}" dt="2022-09-28T09:08:57.919" v="130"/>
        <pc:sldMkLst>
          <pc:docMk/>
          <pc:sldMk cId="3922905569" sldId="288"/>
        </pc:sldMkLst>
        <pc:spChg chg="mod">
          <ac:chgData name="Y17 Âu Dương Trung Hào" userId="S::adthao.y17@ump.edu.vn::d9dc2d1e-d77f-4d53-a935-ed70130c5b5c" providerId="AD" clId="Web-{327131C6-2F68-29C6-9DEC-2C879111BB91}" dt="2022-09-28T09:08:57.919" v="130"/>
          <ac:spMkLst>
            <pc:docMk/>
            <pc:sldMk cId="3922905569" sldId="288"/>
            <ac:spMk id="2" creationId="{79DE1E1C-ED83-D9D6-D9D4-2E1C806E63BA}"/>
          </ac:spMkLst>
        </pc:spChg>
        <pc:spChg chg="del">
          <ac:chgData name="Y17 Âu Dương Trung Hào" userId="S::adthao.y17@ump.edu.vn::d9dc2d1e-d77f-4d53-a935-ed70130c5b5c" providerId="AD" clId="Web-{327131C6-2F68-29C6-9DEC-2C879111BB91}" dt="2022-09-28T09:08:57.919" v="130"/>
          <ac:spMkLst>
            <pc:docMk/>
            <pc:sldMk cId="3922905569" sldId="288"/>
            <ac:spMk id="3" creationId="{2E00864F-E110-2741-7EAC-A963EA370573}"/>
          </ac:spMkLst>
        </pc:spChg>
        <pc:spChg chg="add">
          <ac:chgData name="Y17 Âu Dương Trung Hào" userId="S::adthao.y17@ump.edu.vn::d9dc2d1e-d77f-4d53-a935-ed70130c5b5c" providerId="AD" clId="Web-{327131C6-2F68-29C6-9DEC-2C879111BB91}" dt="2022-09-28T09:08:57.919" v="130"/>
          <ac:spMkLst>
            <pc:docMk/>
            <pc:sldMk cId="3922905569" sldId="288"/>
            <ac:spMk id="9" creationId="{B819A166-7571-4003-A6B8-B62034C3ED30}"/>
          </ac:spMkLst>
        </pc:spChg>
        <pc:graphicFrameChg chg="add">
          <ac:chgData name="Y17 Âu Dương Trung Hào" userId="S::adthao.y17@ump.edu.vn::d9dc2d1e-d77f-4d53-a935-ed70130c5b5c" providerId="AD" clId="Web-{327131C6-2F68-29C6-9DEC-2C879111BB91}" dt="2022-09-28T09:08:57.919" v="130"/>
          <ac:graphicFrameMkLst>
            <pc:docMk/>
            <pc:sldMk cId="3922905569" sldId="288"/>
            <ac:graphicFrameMk id="5" creationId="{2ADBB991-4103-B537-67CC-9536DAD2DB58}"/>
          </ac:graphicFrameMkLst>
        </pc:graphicFrameChg>
      </pc:sldChg>
      <pc:sldChg chg="addSp modSp mod setBg">
        <pc:chgData name="Y17 Âu Dương Trung Hào" userId="S::adthao.y17@ump.edu.vn::d9dc2d1e-d77f-4d53-a935-ed70130c5b5c" providerId="AD" clId="Web-{327131C6-2F68-29C6-9DEC-2C879111BB91}" dt="2022-09-28T09:08:49.059" v="129"/>
        <pc:sldMkLst>
          <pc:docMk/>
          <pc:sldMk cId="1089451358" sldId="289"/>
        </pc:sldMkLst>
        <pc:spChg chg="mod">
          <ac:chgData name="Y17 Âu Dương Trung Hào" userId="S::adthao.y17@ump.edu.vn::d9dc2d1e-d77f-4d53-a935-ed70130c5b5c" providerId="AD" clId="Web-{327131C6-2F68-29C6-9DEC-2C879111BB91}" dt="2022-09-28T09:08:49.059" v="129"/>
          <ac:spMkLst>
            <pc:docMk/>
            <pc:sldMk cId="1089451358" sldId="289"/>
            <ac:spMk id="2" creationId="{AA0A75FD-C380-C627-71E2-B6C268152114}"/>
          </ac:spMkLst>
        </pc:spChg>
        <pc:spChg chg="mod">
          <ac:chgData name="Y17 Âu Dương Trung Hào" userId="S::adthao.y17@ump.edu.vn::d9dc2d1e-d77f-4d53-a935-ed70130c5b5c" providerId="AD" clId="Web-{327131C6-2F68-29C6-9DEC-2C879111BB91}" dt="2022-09-28T09:08:49.059" v="129"/>
          <ac:spMkLst>
            <pc:docMk/>
            <pc:sldMk cId="1089451358" sldId="289"/>
            <ac:spMk id="3" creationId="{A6168207-249A-E6FB-A54C-D53AFEB234E8}"/>
          </ac:spMkLst>
        </pc:spChg>
        <pc:spChg chg="add">
          <ac:chgData name="Y17 Âu Dương Trung Hào" userId="S::adthao.y17@ump.edu.vn::d9dc2d1e-d77f-4d53-a935-ed70130c5b5c" providerId="AD" clId="Web-{327131C6-2F68-29C6-9DEC-2C879111BB91}" dt="2022-09-28T09:08:49.059" v="129"/>
          <ac:spMkLst>
            <pc:docMk/>
            <pc:sldMk cId="1089451358" sldId="289"/>
            <ac:spMk id="8" creationId="{488333BA-AE6E-427A-9B16-A39C8073F4EB}"/>
          </ac:spMkLst>
        </pc:spChg>
        <pc:spChg chg="add">
          <ac:chgData name="Y17 Âu Dương Trung Hào" userId="S::adthao.y17@ump.edu.vn::d9dc2d1e-d77f-4d53-a935-ed70130c5b5c" providerId="AD" clId="Web-{327131C6-2F68-29C6-9DEC-2C879111BB91}" dt="2022-09-28T09:08:49.059" v="129"/>
          <ac:spMkLst>
            <pc:docMk/>
            <pc:sldMk cId="1089451358" sldId="289"/>
            <ac:spMk id="10" creationId="{F98ED85F-DCEE-4B50-802E-71A6E3E12B04}"/>
          </ac:spMkLst>
        </pc:spChg>
      </pc:sldChg>
      <pc:sldChg chg="addSp delSp modSp mod setBg">
        <pc:chgData name="Y17 Âu Dương Trung Hào" userId="S::adthao.y17@ump.edu.vn::d9dc2d1e-d77f-4d53-a935-ed70130c5b5c" providerId="AD" clId="Web-{327131C6-2F68-29C6-9DEC-2C879111BB91}" dt="2022-09-28T09:08:38.903" v="128"/>
        <pc:sldMkLst>
          <pc:docMk/>
          <pc:sldMk cId="1210574529" sldId="290"/>
        </pc:sldMkLst>
        <pc:spChg chg="mod">
          <ac:chgData name="Y17 Âu Dương Trung Hào" userId="S::adthao.y17@ump.edu.vn::d9dc2d1e-d77f-4d53-a935-ed70130c5b5c" providerId="AD" clId="Web-{327131C6-2F68-29C6-9DEC-2C879111BB91}" dt="2022-09-28T09:08:38.903" v="128"/>
          <ac:spMkLst>
            <pc:docMk/>
            <pc:sldMk cId="1210574529" sldId="290"/>
            <ac:spMk id="2" creationId="{B5B448EF-FF2E-D977-83E7-40ABF72866B8}"/>
          </ac:spMkLst>
        </pc:spChg>
        <pc:spChg chg="del">
          <ac:chgData name="Y17 Âu Dương Trung Hào" userId="S::adthao.y17@ump.edu.vn::d9dc2d1e-d77f-4d53-a935-ed70130c5b5c" providerId="AD" clId="Web-{327131C6-2F68-29C6-9DEC-2C879111BB91}" dt="2022-09-28T09:08:38.903" v="128"/>
          <ac:spMkLst>
            <pc:docMk/>
            <pc:sldMk cId="1210574529" sldId="290"/>
            <ac:spMk id="3" creationId="{D9E37781-EC48-A1BC-426D-514A8E7BC911}"/>
          </ac:spMkLst>
        </pc:spChg>
        <pc:spChg chg="add">
          <ac:chgData name="Y17 Âu Dương Trung Hào" userId="S::adthao.y17@ump.edu.vn::d9dc2d1e-d77f-4d53-a935-ed70130c5b5c" providerId="AD" clId="Web-{327131C6-2F68-29C6-9DEC-2C879111BB91}" dt="2022-09-28T09:08:38.903" v="128"/>
          <ac:spMkLst>
            <pc:docMk/>
            <pc:sldMk cId="1210574529" sldId="290"/>
            <ac:spMk id="12" creationId="{7F57BEA8-497D-4AA8-8A18-BDCD696B25FE}"/>
          </ac:spMkLst>
        </pc:spChg>
        <pc:picChg chg="mod">
          <ac:chgData name="Y17 Âu Dương Trung Hào" userId="S::adthao.y17@ump.edu.vn::d9dc2d1e-d77f-4d53-a935-ed70130c5b5c" providerId="AD" clId="Web-{327131C6-2F68-29C6-9DEC-2C879111BB91}" dt="2022-09-28T09:08:38.903" v="128"/>
          <ac:picMkLst>
            <pc:docMk/>
            <pc:sldMk cId="1210574529" sldId="290"/>
            <ac:picMk id="5" creationId="{C478EBBC-8B4C-C58D-99AA-ABA88FAE99A9}"/>
          </ac:picMkLst>
        </pc:picChg>
        <pc:cxnChg chg="add">
          <ac:chgData name="Y17 Âu Dương Trung Hào" userId="S::adthao.y17@ump.edu.vn::d9dc2d1e-d77f-4d53-a935-ed70130c5b5c" providerId="AD" clId="Web-{327131C6-2F68-29C6-9DEC-2C879111BB91}" dt="2022-09-28T09:08:38.903" v="128"/>
          <ac:cxnSpMkLst>
            <pc:docMk/>
            <pc:sldMk cId="1210574529" sldId="290"/>
            <ac:cxnSpMk id="10" creationId="{D2E961F1-4A28-4A5F-BBD4-6E400E5E6C75}"/>
          </ac:cxnSpMkLst>
        </pc:cxnChg>
        <pc:cxnChg chg="add">
          <ac:chgData name="Y17 Âu Dương Trung Hào" userId="S::adthao.y17@ump.edu.vn::d9dc2d1e-d77f-4d53-a935-ed70130c5b5c" providerId="AD" clId="Web-{327131C6-2F68-29C6-9DEC-2C879111BB91}" dt="2022-09-28T09:08:38.903" v="128"/>
          <ac:cxnSpMkLst>
            <pc:docMk/>
            <pc:sldMk cId="1210574529" sldId="290"/>
            <ac:cxnSpMk id="14" creationId="{A82415D3-DDE5-4D63-8CB3-23A5EC581B27}"/>
          </ac:cxnSpMkLst>
        </pc:cxnChg>
        <pc:cxnChg chg="add">
          <ac:chgData name="Y17 Âu Dương Trung Hào" userId="S::adthao.y17@ump.edu.vn::d9dc2d1e-d77f-4d53-a935-ed70130c5b5c" providerId="AD" clId="Web-{327131C6-2F68-29C6-9DEC-2C879111BB91}" dt="2022-09-28T09:08:38.903" v="128"/>
          <ac:cxnSpMkLst>
            <pc:docMk/>
            <pc:sldMk cId="1210574529" sldId="290"/>
            <ac:cxnSpMk id="16" creationId="{AD7193FB-6AE6-4B3B-8F89-56B55DD63B4D}"/>
          </ac:cxnSpMkLst>
        </pc:cxnChg>
      </pc:sldChg>
      <pc:sldChg chg="addSp delSp modSp mod setBg">
        <pc:chgData name="Y17 Âu Dương Trung Hào" userId="S::adthao.y17@ump.edu.vn::d9dc2d1e-d77f-4d53-a935-ed70130c5b5c" providerId="AD" clId="Web-{327131C6-2F68-29C6-9DEC-2C879111BB91}" dt="2022-09-28T09:08:28.168" v="127"/>
        <pc:sldMkLst>
          <pc:docMk/>
          <pc:sldMk cId="2158042266" sldId="291"/>
        </pc:sldMkLst>
        <pc:spChg chg="mod">
          <ac:chgData name="Y17 Âu Dương Trung Hào" userId="S::adthao.y17@ump.edu.vn::d9dc2d1e-d77f-4d53-a935-ed70130c5b5c" providerId="AD" clId="Web-{327131C6-2F68-29C6-9DEC-2C879111BB91}" dt="2022-09-28T09:08:28.168" v="127"/>
          <ac:spMkLst>
            <pc:docMk/>
            <pc:sldMk cId="2158042266" sldId="291"/>
            <ac:spMk id="2" creationId="{69706A45-79CE-1008-5359-5EF62F315761}"/>
          </ac:spMkLst>
        </pc:spChg>
        <pc:spChg chg="del">
          <ac:chgData name="Y17 Âu Dương Trung Hào" userId="S::adthao.y17@ump.edu.vn::d9dc2d1e-d77f-4d53-a935-ed70130c5b5c" providerId="AD" clId="Web-{327131C6-2F68-29C6-9DEC-2C879111BB91}" dt="2022-09-28T09:08:28.168" v="127"/>
          <ac:spMkLst>
            <pc:docMk/>
            <pc:sldMk cId="2158042266" sldId="291"/>
            <ac:spMk id="3" creationId="{00FC089E-0009-5946-8672-71B8827FC041}"/>
          </ac:spMkLst>
        </pc:spChg>
        <pc:spChg chg="add">
          <ac:chgData name="Y17 Âu Dương Trung Hào" userId="S::adthao.y17@ump.edu.vn::d9dc2d1e-d77f-4d53-a935-ed70130c5b5c" providerId="AD" clId="Web-{327131C6-2F68-29C6-9DEC-2C879111BB91}" dt="2022-09-28T09:08:28.168" v="127"/>
          <ac:spMkLst>
            <pc:docMk/>
            <pc:sldMk cId="2158042266" sldId="291"/>
            <ac:spMk id="9" creationId="{56E9B3E6-E277-4D68-BA48-9CB43FFBD6E2}"/>
          </ac:spMkLst>
        </pc:spChg>
        <pc:spChg chg="add">
          <ac:chgData name="Y17 Âu Dương Trung Hào" userId="S::adthao.y17@ump.edu.vn::d9dc2d1e-d77f-4d53-a935-ed70130c5b5c" providerId="AD" clId="Web-{327131C6-2F68-29C6-9DEC-2C879111BB91}" dt="2022-09-28T09:08:28.168" v="127"/>
          <ac:spMkLst>
            <pc:docMk/>
            <pc:sldMk cId="2158042266" sldId="291"/>
            <ac:spMk id="16" creationId="{D5B0017B-2ECA-49AF-B397-DC140825DF8D}"/>
          </ac:spMkLst>
        </pc:spChg>
        <pc:grpChg chg="add">
          <ac:chgData name="Y17 Âu Dương Trung Hào" userId="S::adthao.y17@ump.edu.vn::d9dc2d1e-d77f-4d53-a935-ed70130c5b5c" providerId="AD" clId="Web-{327131C6-2F68-29C6-9DEC-2C879111BB91}" dt="2022-09-28T09:08:28.168" v="127"/>
          <ac:grpSpMkLst>
            <pc:docMk/>
            <pc:sldMk cId="2158042266" sldId="291"/>
            <ac:grpSpMk id="11" creationId="{AE1C45F0-260A-458C-96ED-C1F6D2151219}"/>
          </ac:grpSpMkLst>
        </pc:grpChg>
        <pc:graphicFrameChg chg="add">
          <ac:chgData name="Y17 Âu Dương Trung Hào" userId="S::adthao.y17@ump.edu.vn::d9dc2d1e-d77f-4d53-a935-ed70130c5b5c" providerId="AD" clId="Web-{327131C6-2F68-29C6-9DEC-2C879111BB91}" dt="2022-09-28T09:08:28.168" v="127"/>
          <ac:graphicFrameMkLst>
            <pc:docMk/>
            <pc:sldMk cId="2158042266" sldId="291"/>
            <ac:graphicFrameMk id="5" creationId="{AF4B24DB-16BF-43AD-E288-8FF0A13E4CFF}"/>
          </ac:graphicFrameMkLst>
        </pc:graphicFrameChg>
        <pc:cxnChg chg="add">
          <ac:chgData name="Y17 Âu Dương Trung Hào" userId="S::adthao.y17@ump.edu.vn::d9dc2d1e-d77f-4d53-a935-ed70130c5b5c" providerId="AD" clId="Web-{327131C6-2F68-29C6-9DEC-2C879111BB91}" dt="2022-09-28T09:08:28.168" v="127"/>
          <ac:cxnSpMkLst>
            <pc:docMk/>
            <pc:sldMk cId="2158042266" sldId="291"/>
            <ac:cxnSpMk id="18" creationId="{6CF1BAF6-AD41-4082-B212-8A1F9A2E8779}"/>
          </ac:cxnSpMkLst>
        </pc:cxnChg>
      </pc:sldChg>
      <pc:sldChg chg="addSp delSp modSp mod setBg">
        <pc:chgData name="Y17 Âu Dương Trung Hào" userId="S::adthao.y17@ump.edu.vn::d9dc2d1e-d77f-4d53-a935-ed70130c5b5c" providerId="AD" clId="Web-{327131C6-2F68-29C6-9DEC-2C879111BB91}" dt="2022-09-28T09:08:19.043" v="126"/>
        <pc:sldMkLst>
          <pc:docMk/>
          <pc:sldMk cId="4131844455" sldId="293"/>
        </pc:sldMkLst>
        <pc:spChg chg="mod ord">
          <ac:chgData name="Y17 Âu Dương Trung Hào" userId="S::adthao.y17@ump.edu.vn::d9dc2d1e-d77f-4d53-a935-ed70130c5b5c" providerId="AD" clId="Web-{327131C6-2F68-29C6-9DEC-2C879111BB91}" dt="2022-09-28T09:08:19.043" v="126"/>
          <ac:spMkLst>
            <pc:docMk/>
            <pc:sldMk cId="4131844455" sldId="293"/>
            <ac:spMk id="2" creationId="{D0D3F155-BC36-B1A1-F55D-F254A6D536CA}"/>
          </ac:spMkLst>
        </pc:spChg>
        <pc:spChg chg="add">
          <ac:chgData name="Y17 Âu Dương Trung Hào" userId="S::adthao.y17@ump.edu.vn::d9dc2d1e-d77f-4d53-a935-ed70130c5b5c" providerId="AD" clId="Web-{327131C6-2F68-29C6-9DEC-2C879111BB91}" dt="2022-09-28T09:08:19.043" v="126"/>
          <ac:spMkLst>
            <pc:docMk/>
            <pc:sldMk cId="4131844455" sldId="293"/>
            <ac:spMk id="15" creationId="{E6C2D519-F812-F163-F29E-EE50A3942244}"/>
          </ac:spMkLst>
        </pc:spChg>
        <pc:spChg chg="add del">
          <ac:chgData name="Y17 Âu Dương Trung Hào" userId="S::adthao.y17@ump.edu.vn::d9dc2d1e-d77f-4d53-a935-ed70130c5b5c" providerId="AD" clId="Web-{327131C6-2F68-29C6-9DEC-2C879111BB91}" dt="2022-09-28T09:08:19.027" v="125"/>
          <ac:spMkLst>
            <pc:docMk/>
            <pc:sldMk cId="4131844455" sldId="293"/>
            <ac:spMk id="16" creationId="{6753252F-4873-4F63-801D-CC719279A7D5}"/>
          </ac:spMkLst>
        </pc:spChg>
        <pc:spChg chg="add del">
          <ac:chgData name="Y17 Âu Dương Trung Hào" userId="S::adthao.y17@ump.edu.vn::d9dc2d1e-d77f-4d53-a935-ed70130c5b5c" providerId="AD" clId="Web-{327131C6-2F68-29C6-9DEC-2C879111BB91}" dt="2022-09-28T09:08:19.027" v="125"/>
          <ac:spMkLst>
            <pc:docMk/>
            <pc:sldMk cId="4131844455" sldId="293"/>
            <ac:spMk id="18" creationId="{047C8CCB-F95D-4249-92DD-651249D3535A}"/>
          </ac:spMkLst>
        </pc:spChg>
        <pc:spChg chg="add">
          <ac:chgData name="Y17 Âu Dương Trung Hào" userId="S::adthao.y17@ump.edu.vn::d9dc2d1e-d77f-4d53-a935-ed70130c5b5c" providerId="AD" clId="Web-{327131C6-2F68-29C6-9DEC-2C879111BB91}" dt="2022-09-28T09:08:19.043" v="126"/>
          <ac:spMkLst>
            <pc:docMk/>
            <pc:sldMk cId="4131844455" sldId="293"/>
            <ac:spMk id="23" creationId="{33CD251C-A887-4D2F-925B-FC097198538B}"/>
          </ac:spMkLst>
        </pc:spChg>
        <pc:grpChg chg="add">
          <ac:chgData name="Y17 Âu Dương Trung Hào" userId="S::adthao.y17@ump.edu.vn::d9dc2d1e-d77f-4d53-a935-ed70130c5b5c" providerId="AD" clId="Web-{327131C6-2F68-29C6-9DEC-2C879111BB91}" dt="2022-09-28T09:08:19.043" v="126"/>
          <ac:grpSpMkLst>
            <pc:docMk/>
            <pc:sldMk cId="4131844455" sldId="293"/>
            <ac:grpSpMk id="20" creationId="{770AE191-D2EA-45C9-A44D-830C188F74CB}"/>
          </ac:grpSpMkLst>
        </pc:grpChg>
        <pc:picChg chg="mod ord">
          <ac:chgData name="Y17 Âu Dương Trung Hào" userId="S::adthao.y17@ump.edu.vn::d9dc2d1e-d77f-4d53-a935-ed70130c5b5c" providerId="AD" clId="Web-{327131C6-2F68-29C6-9DEC-2C879111BB91}" dt="2022-09-28T09:08:19.043" v="126"/>
          <ac:picMkLst>
            <pc:docMk/>
            <pc:sldMk cId="4131844455" sldId="293"/>
            <ac:picMk id="5" creationId="{24874EA8-E6FF-EF5E-04F3-7B052D8920CC}"/>
          </ac:picMkLst>
        </pc:picChg>
        <pc:picChg chg="mod ord">
          <ac:chgData name="Y17 Âu Dương Trung Hào" userId="S::adthao.y17@ump.edu.vn::d9dc2d1e-d77f-4d53-a935-ed70130c5b5c" providerId="AD" clId="Web-{327131C6-2F68-29C6-9DEC-2C879111BB91}" dt="2022-09-28T09:08:19.043" v="126"/>
          <ac:picMkLst>
            <pc:docMk/>
            <pc:sldMk cId="4131844455" sldId="293"/>
            <ac:picMk id="7" creationId="{82DE6B09-3649-4FCC-CAA9-B904B19484F5}"/>
          </ac:picMkLst>
        </pc:picChg>
        <pc:picChg chg="mod ord">
          <ac:chgData name="Y17 Âu Dương Trung Hào" userId="S::adthao.y17@ump.edu.vn::d9dc2d1e-d77f-4d53-a935-ed70130c5b5c" providerId="AD" clId="Web-{327131C6-2F68-29C6-9DEC-2C879111BB91}" dt="2022-09-28T09:08:19.043" v="126"/>
          <ac:picMkLst>
            <pc:docMk/>
            <pc:sldMk cId="4131844455" sldId="293"/>
            <ac:picMk id="9" creationId="{89CF9A0B-724B-FC78-4718-B527F481B463}"/>
          </ac:picMkLst>
        </pc:picChg>
        <pc:picChg chg="mod">
          <ac:chgData name="Y17 Âu Dương Trung Hào" userId="S::adthao.y17@ump.edu.vn::d9dc2d1e-d77f-4d53-a935-ed70130c5b5c" providerId="AD" clId="Web-{327131C6-2F68-29C6-9DEC-2C879111BB91}" dt="2022-09-28T09:08:19.043" v="126"/>
          <ac:picMkLst>
            <pc:docMk/>
            <pc:sldMk cId="4131844455" sldId="293"/>
            <ac:picMk id="11" creationId="{51DD92B4-CD78-C1D1-4663-CE2C0286B0E7}"/>
          </ac:picMkLst>
        </pc:picChg>
      </pc:sldChg>
      <pc:sldChg chg="addSp delSp modSp mod setBg">
        <pc:chgData name="Y17 Âu Dương Trung Hào" userId="S::adthao.y17@ump.edu.vn::d9dc2d1e-d77f-4d53-a935-ed70130c5b5c" providerId="AD" clId="Web-{327131C6-2F68-29C6-9DEC-2C879111BB91}" dt="2022-09-28T09:07:59.527" v="123"/>
        <pc:sldMkLst>
          <pc:docMk/>
          <pc:sldMk cId="3498117971" sldId="294"/>
        </pc:sldMkLst>
        <pc:spChg chg="mod">
          <ac:chgData name="Y17 Âu Dương Trung Hào" userId="S::adthao.y17@ump.edu.vn::d9dc2d1e-d77f-4d53-a935-ed70130c5b5c" providerId="AD" clId="Web-{327131C6-2F68-29C6-9DEC-2C879111BB91}" dt="2022-09-28T09:07:59.527" v="123"/>
          <ac:spMkLst>
            <pc:docMk/>
            <pc:sldMk cId="3498117971" sldId="294"/>
            <ac:spMk id="2" creationId="{26C68F6B-5786-E89E-772E-B6BAC0B7E85F}"/>
          </ac:spMkLst>
        </pc:spChg>
        <pc:spChg chg="del">
          <ac:chgData name="Y17 Âu Dương Trung Hào" userId="S::adthao.y17@ump.edu.vn::d9dc2d1e-d77f-4d53-a935-ed70130c5b5c" providerId="AD" clId="Web-{327131C6-2F68-29C6-9DEC-2C879111BB91}" dt="2022-09-28T09:07:59.527" v="123"/>
          <ac:spMkLst>
            <pc:docMk/>
            <pc:sldMk cId="3498117971" sldId="294"/>
            <ac:spMk id="3" creationId="{204FAA20-2224-F71C-3546-C6ED975E0AFC}"/>
          </ac:spMkLst>
        </pc:spChg>
        <pc:spChg chg="add">
          <ac:chgData name="Y17 Âu Dương Trung Hào" userId="S::adthao.y17@ump.edu.vn::d9dc2d1e-d77f-4d53-a935-ed70130c5b5c" providerId="AD" clId="Web-{327131C6-2F68-29C6-9DEC-2C879111BB91}" dt="2022-09-28T09:07:59.527" v="123"/>
          <ac:spMkLst>
            <pc:docMk/>
            <pc:sldMk cId="3498117971" sldId="294"/>
            <ac:spMk id="9" creationId="{BACC6370-2D7E-4714-9D71-7542949D7D5D}"/>
          </ac:spMkLst>
        </pc:spChg>
        <pc:spChg chg="add">
          <ac:chgData name="Y17 Âu Dương Trung Hào" userId="S::adthao.y17@ump.edu.vn::d9dc2d1e-d77f-4d53-a935-ed70130c5b5c" providerId="AD" clId="Web-{327131C6-2F68-29C6-9DEC-2C879111BB91}" dt="2022-09-28T09:07:59.527" v="123"/>
          <ac:spMkLst>
            <pc:docMk/>
            <pc:sldMk cId="3498117971" sldId="294"/>
            <ac:spMk id="11" creationId="{256B2C21-A230-48C0-8DF1-C46611373C44}"/>
          </ac:spMkLst>
        </pc:spChg>
        <pc:spChg chg="add">
          <ac:chgData name="Y17 Âu Dương Trung Hào" userId="S::adthao.y17@ump.edu.vn::d9dc2d1e-d77f-4d53-a935-ed70130c5b5c" providerId="AD" clId="Web-{327131C6-2F68-29C6-9DEC-2C879111BB91}" dt="2022-09-28T09:07:59.527" v="123"/>
          <ac:spMkLst>
            <pc:docMk/>
            <pc:sldMk cId="3498117971" sldId="294"/>
            <ac:spMk id="13" creationId="{3847E18C-932D-4C95-AABA-FEC7C9499AD7}"/>
          </ac:spMkLst>
        </pc:spChg>
        <pc:spChg chg="add">
          <ac:chgData name="Y17 Âu Dương Trung Hào" userId="S::adthao.y17@ump.edu.vn::d9dc2d1e-d77f-4d53-a935-ed70130c5b5c" providerId="AD" clId="Web-{327131C6-2F68-29C6-9DEC-2C879111BB91}" dt="2022-09-28T09:07:59.527" v="123"/>
          <ac:spMkLst>
            <pc:docMk/>
            <pc:sldMk cId="3498117971" sldId="294"/>
            <ac:spMk id="15" creationId="{3150CB11-0C61-439E-910F-5787759E72A0}"/>
          </ac:spMkLst>
        </pc:spChg>
        <pc:spChg chg="add">
          <ac:chgData name="Y17 Âu Dương Trung Hào" userId="S::adthao.y17@ump.edu.vn::d9dc2d1e-d77f-4d53-a935-ed70130c5b5c" providerId="AD" clId="Web-{327131C6-2F68-29C6-9DEC-2C879111BB91}" dt="2022-09-28T09:07:59.527" v="123"/>
          <ac:spMkLst>
            <pc:docMk/>
            <pc:sldMk cId="3498117971" sldId="294"/>
            <ac:spMk id="17" creationId="{43F8A58B-5155-44CE-A5FF-7647B47D0A7A}"/>
          </ac:spMkLst>
        </pc:spChg>
        <pc:spChg chg="add">
          <ac:chgData name="Y17 Âu Dương Trung Hào" userId="S::adthao.y17@ump.edu.vn::d9dc2d1e-d77f-4d53-a935-ed70130c5b5c" providerId="AD" clId="Web-{327131C6-2F68-29C6-9DEC-2C879111BB91}" dt="2022-09-28T09:07:59.527" v="123"/>
          <ac:spMkLst>
            <pc:docMk/>
            <pc:sldMk cId="3498117971" sldId="294"/>
            <ac:spMk id="19" creationId="{443F2ACA-E6D6-4028-82DD-F03C262D5DE6}"/>
          </ac:spMkLst>
        </pc:spChg>
        <pc:graphicFrameChg chg="add">
          <ac:chgData name="Y17 Âu Dương Trung Hào" userId="S::adthao.y17@ump.edu.vn::d9dc2d1e-d77f-4d53-a935-ed70130c5b5c" providerId="AD" clId="Web-{327131C6-2F68-29C6-9DEC-2C879111BB91}" dt="2022-09-28T09:07:59.527" v="123"/>
          <ac:graphicFrameMkLst>
            <pc:docMk/>
            <pc:sldMk cId="3498117971" sldId="294"/>
            <ac:graphicFrameMk id="5" creationId="{80B89C3F-67A4-4F5E-6708-7649A01E997B}"/>
          </ac:graphicFrameMkLst>
        </pc:graphicFrameChg>
      </pc:sldChg>
      <pc:sldChg chg="addSp modSp mod setBg">
        <pc:chgData name="Y17 Âu Dương Trung Hào" userId="S::adthao.y17@ump.edu.vn::d9dc2d1e-d77f-4d53-a935-ed70130c5b5c" providerId="AD" clId="Web-{327131C6-2F68-29C6-9DEC-2C879111BB91}" dt="2022-09-28T09:07:36.745" v="122"/>
        <pc:sldMkLst>
          <pc:docMk/>
          <pc:sldMk cId="1083262652" sldId="298"/>
        </pc:sldMkLst>
        <pc:spChg chg="mod">
          <ac:chgData name="Y17 Âu Dương Trung Hào" userId="S::adthao.y17@ump.edu.vn::d9dc2d1e-d77f-4d53-a935-ed70130c5b5c" providerId="AD" clId="Web-{327131C6-2F68-29C6-9DEC-2C879111BB91}" dt="2022-09-28T09:07:36.745" v="122"/>
          <ac:spMkLst>
            <pc:docMk/>
            <pc:sldMk cId="1083262652" sldId="298"/>
            <ac:spMk id="2" creationId="{00000000-0000-0000-0000-000000000000}"/>
          </ac:spMkLst>
        </pc:spChg>
        <pc:spChg chg="mod">
          <ac:chgData name="Y17 Âu Dương Trung Hào" userId="S::adthao.y17@ump.edu.vn::d9dc2d1e-d77f-4d53-a935-ed70130c5b5c" providerId="AD" clId="Web-{327131C6-2F68-29C6-9DEC-2C879111BB91}" dt="2022-09-28T09:07:36.745" v="122"/>
          <ac:spMkLst>
            <pc:docMk/>
            <pc:sldMk cId="1083262652" sldId="298"/>
            <ac:spMk id="3" creationId="{00000000-0000-0000-0000-000000000000}"/>
          </ac:spMkLst>
        </pc:spChg>
        <pc:spChg chg="add">
          <ac:chgData name="Y17 Âu Dương Trung Hào" userId="S::adthao.y17@ump.edu.vn::d9dc2d1e-d77f-4d53-a935-ed70130c5b5c" providerId="AD" clId="Web-{327131C6-2F68-29C6-9DEC-2C879111BB91}" dt="2022-09-28T09:07:36.745" v="122"/>
          <ac:spMkLst>
            <pc:docMk/>
            <pc:sldMk cId="1083262652" sldId="298"/>
            <ac:spMk id="8" creationId="{09588DA8-065E-4F6F-8EFD-43104AB2E0CF}"/>
          </ac:spMkLst>
        </pc:spChg>
        <pc:spChg chg="add">
          <ac:chgData name="Y17 Âu Dương Trung Hào" userId="S::adthao.y17@ump.edu.vn::d9dc2d1e-d77f-4d53-a935-ed70130c5b5c" providerId="AD" clId="Web-{327131C6-2F68-29C6-9DEC-2C879111BB91}" dt="2022-09-28T09:07:36.745" v="122"/>
          <ac:spMkLst>
            <pc:docMk/>
            <pc:sldMk cId="1083262652" sldId="298"/>
            <ac:spMk id="10" creationId="{C4285719-470E-454C-AF62-8323075F1F5B}"/>
          </ac:spMkLst>
        </pc:spChg>
        <pc:spChg chg="add">
          <ac:chgData name="Y17 Âu Dương Trung Hào" userId="S::adthao.y17@ump.edu.vn::d9dc2d1e-d77f-4d53-a935-ed70130c5b5c" providerId="AD" clId="Web-{327131C6-2F68-29C6-9DEC-2C879111BB91}" dt="2022-09-28T09:07:36.745" v="122"/>
          <ac:spMkLst>
            <pc:docMk/>
            <pc:sldMk cId="1083262652" sldId="298"/>
            <ac:spMk id="12" creationId="{CD9FE4EF-C4D8-49A0-B2FF-81D8DB7D8A24}"/>
          </ac:spMkLst>
        </pc:spChg>
        <pc:spChg chg="add">
          <ac:chgData name="Y17 Âu Dương Trung Hào" userId="S::adthao.y17@ump.edu.vn::d9dc2d1e-d77f-4d53-a935-ed70130c5b5c" providerId="AD" clId="Web-{327131C6-2F68-29C6-9DEC-2C879111BB91}" dt="2022-09-28T09:07:36.745" v="122"/>
          <ac:spMkLst>
            <pc:docMk/>
            <pc:sldMk cId="1083262652" sldId="298"/>
            <ac:spMk id="14" creationId="{4300840D-0A0B-4512-BACA-B439D5B9C57C}"/>
          </ac:spMkLst>
        </pc:spChg>
        <pc:spChg chg="add">
          <ac:chgData name="Y17 Âu Dương Trung Hào" userId="S::adthao.y17@ump.edu.vn::d9dc2d1e-d77f-4d53-a935-ed70130c5b5c" providerId="AD" clId="Web-{327131C6-2F68-29C6-9DEC-2C879111BB91}" dt="2022-09-28T09:07:36.745" v="122"/>
          <ac:spMkLst>
            <pc:docMk/>
            <pc:sldMk cId="1083262652" sldId="298"/>
            <ac:spMk id="16" creationId="{D2B78728-A580-49A7-84F9-6EF6F583ADE0}"/>
          </ac:spMkLst>
        </pc:spChg>
        <pc:spChg chg="add">
          <ac:chgData name="Y17 Âu Dương Trung Hào" userId="S::adthao.y17@ump.edu.vn::d9dc2d1e-d77f-4d53-a935-ed70130c5b5c" providerId="AD" clId="Web-{327131C6-2F68-29C6-9DEC-2C879111BB91}" dt="2022-09-28T09:07:36.745" v="122"/>
          <ac:spMkLst>
            <pc:docMk/>
            <pc:sldMk cId="1083262652" sldId="298"/>
            <ac:spMk id="18" creationId="{38FAA1A1-D861-433F-88FA-1E9D6FD31D11}"/>
          </ac:spMkLst>
        </pc:spChg>
        <pc:spChg chg="add">
          <ac:chgData name="Y17 Âu Dương Trung Hào" userId="S::adthao.y17@ump.edu.vn::d9dc2d1e-d77f-4d53-a935-ed70130c5b5c" providerId="AD" clId="Web-{327131C6-2F68-29C6-9DEC-2C879111BB91}" dt="2022-09-28T09:07:36.745" v="122"/>
          <ac:spMkLst>
            <pc:docMk/>
            <pc:sldMk cId="1083262652" sldId="298"/>
            <ac:spMk id="20" creationId="{8D71EDA1-87BF-4D5D-AB79-F346FD19278A}"/>
          </ac:spMkLst>
        </pc:spChg>
      </pc:sldChg>
      <pc:sldChg chg="addSp delSp modSp mod setBg">
        <pc:chgData name="Y17 Âu Dương Trung Hào" userId="S::adthao.y17@ump.edu.vn::d9dc2d1e-d77f-4d53-a935-ed70130c5b5c" providerId="AD" clId="Web-{327131C6-2F68-29C6-9DEC-2C879111BB91}" dt="2022-09-28T09:06:57.760" v="118"/>
        <pc:sldMkLst>
          <pc:docMk/>
          <pc:sldMk cId="1379345553" sldId="299"/>
        </pc:sldMkLst>
        <pc:spChg chg="mod">
          <ac:chgData name="Y17 Âu Dương Trung Hào" userId="S::adthao.y17@ump.edu.vn::d9dc2d1e-d77f-4d53-a935-ed70130c5b5c" providerId="AD" clId="Web-{327131C6-2F68-29C6-9DEC-2C879111BB91}" dt="2022-09-28T09:06:57.760" v="118"/>
          <ac:spMkLst>
            <pc:docMk/>
            <pc:sldMk cId="1379345553" sldId="299"/>
            <ac:spMk id="2" creationId="{00000000-0000-0000-0000-000000000000}"/>
          </ac:spMkLst>
        </pc:spChg>
        <pc:spChg chg="del">
          <ac:chgData name="Y17 Âu Dương Trung Hào" userId="S::adthao.y17@ump.edu.vn::d9dc2d1e-d77f-4d53-a935-ed70130c5b5c" providerId="AD" clId="Web-{327131C6-2F68-29C6-9DEC-2C879111BB91}" dt="2022-09-28T09:06:57.760" v="118"/>
          <ac:spMkLst>
            <pc:docMk/>
            <pc:sldMk cId="1379345553" sldId="299"/>
            <ac:spMk id="3" creationId="{00000000-0000-0000-0000-000000000000}"/>
          </ac:spMkLst>
        </pc:spChg>
        <pc:spChg chg="add">
          <ac:chgData name="Y17 Âu Dương Trung Hào" userId="S::adthao.y17@ump.edu.vn::d9dc2d1e-d77f-4d53-a935-ed70130c5b5c" providerId="AD" clId="Web-{327131C6-2F68-29C6-9DEC-2C879111BB91}" dt="2022-09-28T09:06:57.760" v="118"/>
          <ac:spMkLst>
            <pc:docMk/>
            <pc:sldMk cId="1379345553" sldId="299"/>
            <ac:spMk id="9" creationId="{BACC6370-2D7E-4714-9D71-7542949D7D5D}"/>
          </ac:spMkLst>
        </pc:spChg>
        <pc:spChg chg="add">
          <ac:chgData name="Y17 Âu Dương Trung Hào" userId="S::adthao.y17@ump.edu.vn::d9dc2d1e-d77f-4d53-a935-ed70130c5b5c" providerId="AD" clId="Web-{327131C6-2F68-29C6-9DEC-2C879111BB91}" dt="2022-09-28T09:06:57.760" v="118"/>
          <ac:spMkLst>
            <pc:docMk/>
            <pc:sldMk cId="1379345553" sldId="299"/>
            <ac:spMk id="11" creationId="{256B2C21-A230-48C0-8DF1-C46611373C44}"/>
          </ac:spMkLst>
        </pc:spChg>
        <pc:spChg chg="add">
          <ac:chgData name="Y17 Âu Dương Trung Hào" userId="S::adthao.y17@ump.edu.vn::d9dc2d1e-d77f-4d53-a935-ed70130c5b5c" providerId="AD" clId="Web-{327131C6-2F68-29C6-9DEC-2C879111BB91}" dt="2022-09-28T09:06:57.760" v="118"/>
          <ac:spMkLst>
            <pc:docMk/>
            <pc:sldMk cId="1379345553" sldId="299"/>
            <ac:spMk id="13" creationId="{3847E18C-932D-4C95-AABA-FEC7C9499AD7}"/>
          </ac:spMkLst>
        </pc:spChg>
        <pc:spChg chg="add">
          <ac:chgData name="Y17 Âu Dương Trung Hào" userId="S::adthao.y17@ump.edu.vn::d9dc2d1e-d77f-4d53-a935-ed70130c5b5c" providerId="AD" clId="Web-{327131C6-2F68-29C6-9DEC-2C879111BB91}" dt="2022-09-28T09:06:57.760" v="118"/>
          <ac:spMkLst>
            <pc:docMk/>
            <pc:sldMk cId="1379345553" sldId="299"/>
            <ac:spMk id="15" creationId="{3150CB11-0C61-439E-910F-5787759E72A0}"/>
          </ac:spMkLst>
        </pc:spChg>
        <pc:spChg chg="add">
          <ac:chgData name="Y17 Âu Dương Trung Hào" userId="S::adthao.y17@ump.edu.vn::d9dc2d1e-d77f-4d53-a935-ed70130c5b5c" providerId="AD" clId="Web-{327131C6-2F68-29C6-9DEC-2C879111BB91}" dt="2022-09-28T09:06:57.760" v="118"/>
          <ac:spMkLst>
            <pc:docMk/>
            <pc:sldMk cId="1379345553" sldId="299"/>
            <ac:spMk id="17" creationId="{43F8A58B-5155-44CE-A5FF-7647B47D0A7A}"/>
          </ac:spMkLst>
        </pc:spChg>
        <pc:spChg chg="add">
          <ac:chgData name="Y17 Âu Dương Trung Hào" userId="S::adthao.y17@ump.edu.vn::d9dc2d1e-d77f-4d53-a935-ed70130c5b5c" providerId="AD" clId="Web-{327131C6-2F68-29C6-9DEC-2C879111BB91}" dt="2022-09-28T09:06:57.760" v="118"/>
          <ac:spMkLst>
            <pc:docMk/>
            <pc:sldMk cId="1379345553" sldId="299"/>
            <ac:spMk id="19" creationId="{443F2ACA-E6D6-4028-82DD-F03C262D5DE6}"/>
          </ac:spMkLst>
        </pc:spChg>
        <pc:graphicFrameChg chg="add">
          <ac:chgData name="Y17 Âu Dương Trung Hào" userId="S::adthao.y17@ump.edu.vn::d9dc2d1e-d77f-4d53-a935-ed70130c5b5c" providerId="AD" clId="Web-{327131C6-2F68-29C6-9DEC-2C879111BB91}" dt="2022-09-28T09:06:57.760" v="118"/>
          <ac:graphicFrameMkLst>
            <pc:docMk/>
            <pc:sldMk cId="1379345553" sldId="299"/>
            <ac:graphicFrameMk id="5" creationId="{41C16FB2-F06C-972E-45FA-2B4CFC2740A4}"/>
          </ac:graphicFrameMkLst>
        </pc:graphicFrameChg>
      </pc:sldChg>
      <pc:sldChg chg="addSp modSp mod setBg">
        <pc:chgData name="Y17 Âu Dương Trung Hào" userId="S::adthao.y17@ump.edu.vn::d9dc2d1e-d77f-4d53-a935-ed70130c5b5c" providerId="AD" clId="Web-{327131C6-2F68-29C6-9DEC-2C879111BB91}" dt="2022-09-28T09:06:30.884" v="116"/>
        <pc:sldMkLst>
          <pc:docMk/>
          <pc:sldMk cId="4246201395" sldId="300"/>
        </pc:sldMkLst>
        <pc:spChg chg="mod">
          <ac:chgData name="Y17 Âu Dương Trung Hào" userId="S::adthao.y17@ump.edu.vn::d9dc2d1e-d77f-4d53-a935-ed70130c5b5c" providerId="AD" clId="Web-{327131C6-2F68-29C6-9DEC-2C879111BB91}" dt="2022-09-28T09:06:30.884" v="116"/>
          <ac:spMkLst>
            <pc:docMk/>
            <pc:sldMk cId="4246201395" sldId="300"/>
            <ac:spMk id="2" creationId="{304A0A80-938A-2988-EFF1-0167F4901667}"/>
          </ac:spMkLst>
        </pc:spChg>
        <pc:spChg chg="add">
          <ac:chgData name="Y17 Âu Dương Trung Hào" userId="S::adthao.y17@ump.edu.vn::d9dc2d1e-d77f-4d53-a935-ed70130c5b5c" providerId="AD" clId="Web-{327131C6-2F68-29C6-9DEC-2C879111BB91}" dt="2022-09-28T09:06:30.884" v="116"/>
          <ac:spMkLst>
            <pc:docMk/>
            <pc:sldMk cId="4246201395" sldId="300"/>
            <ac:spMk id="9" creationId="{D4D28E87-62D2-4602-B72F-5F74AA236CC3}"/>
          </ac:spMkLst>
        </pc:spChg>
        <pc:picChg chg="mod">
          <ac:chgData name="Y17 Âu Dương Trung Hào" userId="S::adthao.y17@ump.edu.vn::d9dc2d1e-d77f-4d53-a935-ed70130c5b5c" providerId="AD" clId="Web-{327131C6-2F68-29C6-9DEC-2C879111BB91}" dt="2022-09-28T09:06:30.884" v="116"/>
          <ac:picMkLst>
            <pc:docMk/>
            <pc:sldMk cId="4246201395" sldId="300"/>
            <ac:picMk id="4" creationId="{0210FA2F-B097-D30D-C6E5-AF946C8F4373}"/>
          </ac:picMkLst>
        </pc:picChg>
      </pc:sldChg>
      <pc:sldChg chg="addSp modSp mod setBg">
        <pc:chgData name="Y17 Âu Dương Trung Hào" userId="S::adthao.y17@ump.edu.vn::d9dc2d1e-d77f-4d53-a935-ed70130c5b5c" providerId="AD" clId="Web-{327131C6-2F68-29C6-9DEC-2C879111BB91}" dt="2022-09-28T09:05:35.617" v="107"/>
        <pc:sldMkLst>
          <pc:docMk/>
          <pc:sldMk cId="998872453" sldId="301"/>
        </pc:sldMkLst>
        <pc:spChg chg="mod">
          <ac:chgData name="Y17 Âu Dương Trung Hào" userId="S::adthao.y17@ump.edu.vn::d9dc2d1e-d77f-4d53-a935-ed70130c5b5c" providerId="AD" clId="Web-{327131C6-2F68-29C6-9DEC-2C879111BB91}" dt="2022-09-28T09:05:35.617" v="107"/>
          <ac:spMkLst>
            <pc:docMk/>
            <pc:sldMk cId="998872453" sldId="301"/>
            <ac:spMk id="2" creationId="{00000000-0000-0000-0000-000000000000}"/>
          </ac:spMkLst>
        </pc:spChg>
        <pc:spChg chg="mod">
          <ac:chgData name="Y17 Âu Dương Trung Hào" userId="S::adthao.y17@ump.edu.vn::d9dc2d1e-d77f-4d53-a935-ed70130c5b5c" providerId="AD" clId="Web-{327131C6-2F68-29C6-9DEC-2C879111BB91}" dt="2022-09-28T09:05:35.617" v="107"/>
          <ac:spMkLst>
            <pc:docMk/>
            <pc:sldMk cId="998872453" sldId="301"/>
            <ac:spMk id="3" creationId="{00000000-0000-0000-0000-000000000000}"/>
          </ac:spMkLst>
        </pc:spChg>
        <pc:spChg chg="add">
          <ac:chgData name="Y17 Âu Dương Trung Hào" userId="S::adthao.y17@ump.edu.vn::d9dc2d1e-d77f-4d53-a935-ed70130c5b5c" providerId="AD" clId="Web-{327131C6-2F68-29C6-9DEC-2C879111BB91}" dt="2022-09-28T09:05:35.617" v="107"/>
          <ac:spMkLst>
            <pc:docMk/>
            <pc:sldMk cId="998872453" sldId="301"/>
            <ac:spMk id="9" creationId="{2B566528-1B12-4246-9431-5C2D7D081168}"/>
          </ac:spMkLst>
        </pc:spChg>
        <pc:grpChg chg="add">
          <ac:chgData name="Y17 Âu Dương Trung Hào" userId="S::adthao.y17@ump.edu.vn::d9dc2d1e-d77f-4d53-a935-ed70130c5b5c" providerId="AD" clId="Web-{327131C6-2F68-29C6-9DEC-2C879111BB91}" dt="2022-09-28T09:05:35.617" v="107"/>
          <ac:grpSpMkLst>
            <pc:docMk/>
            <pc:sldMk cId="998872453" sldId="301"/>
            <ac:grpSpMk id="11" creationId="{828A5161-06F1-46CF-8AD7-844680A59E13}"/>
          </ac:grpSpMkLst>
        </pc:grpChg>
        <pc:grpChg chg="add">
          <ac:chgData name="Y17 Âu Dương Trung Hào" userId="S::adthao.y17@ump.edu.vn::d9dc2d1e-d77f-4d53-a935-ed70130c5b5c" providerId="AD" clId="Web-{327131C6-2F68-29C6-9DEC-2C879111BB91}" dt="2022-09-28T09:05:35.617" v="107"/>
          <ac:grpSpMkLst>
            <pc:docMk/>
            <pc:sldMk cId="998872453" sldId="301"/>
            <ac:grpSpMk id="15" creationId="{5995D10D-E9C9-47DB-AE7E-801FEF38F5C9}"/>
          </ac:grpSpMkLst>
        </pc:grpChg>
        <pc:picChg chg="mod">
          <ac:chgData name="Y17 Âu Dương Trung Hào" userId="S::adthao.y17@ump.edu.vn::d9dc2d1e-d77f-4d53-a935-ed70130c5b5c" providerId="AD" clId="Web-{327131C6-2F68-29C6-9DEC-2C879111BB91}" dt="2022-09-28T09:05:35.617" v="107"/>
          <ac:picMkLst>
            <pc:docMk/>
            <pc:sldMk cId="998872453" sldId="301"/>
            <ac:picMk id="4" creationId="{00000000-0000-0000-0000-000000000000}"/>
          </ac:picMkLst>
        </pc:picChg>
      </pc:sldChg>
      <pc:sldChg chg="addSp modSp mod setBg">
        <pc:chgData name="Y17 Âu Dương Trung Hào" userId="S::adthao.y17@ump.edu.vn::d9dc2d1e-d77f-4d53-a935-ed70130c5b5c" providerId="AD" clId="Web-{327131C6-2F68-29C6-9DEC-2C879111BB91}" dt="2022-09-28T09:05:45.211" v="108"/>
        <pc:sldMkLst>
          <pc:docMk/>
          <pc:sldMk cId="1285607384" sldId="302"/>
        </pc:sldMkLst>
        <pc:spChg chg="mod">
          <ac:chgData name="Y17 Âu Dương Trung Hào" userId="S::adthao.y17@ump.edu.vn::d9dc2d1e-d77f-4d53-a935-ed70130c5b5c" providerId="AD" clId="Web-{327131C6-2F68-29C6-9DEC-2C879111BB91}" dt="2022-09-28T09:05:45.211" v="108"/>
          <ac:spMkLst>
            <pc:docMk/>
            <pc:sldMk cId="1285607384" sldId="302"/>
            <ac:spMk id="2" creationId="{00000000-0000-0000-0000-000000000000}"/>
          </ac:spMkLst>
        </pc:spChg>
        <pc:spChg chg="mod">
          <ac:chgData name="Y17 Âu Dương Trung Hào" userId="S::adthao.y17@ump.edu.vn::d9dc2d1e-d77f-4d53-a935-ed70130c5b5c" providerId="AD" clId="Web-{327131C6-2F68-29C6-9DEC-2C879111BB91}" dt="2022-09-28T09:05:45.211" v="108"/>
          <ac:spMkLst>
            <pc:docMk/>
            <pc:sldMk cId="1285607384" sldId="302"/>
            <ac:spMk id="3" creationId="{00000000-0000-0000-0000-000000000000}"/>
          </ac:spMkLst>
        </pc:spChg>
        <pc:spChg chg="add">
          <ac:chgData name="Y17 Âu Dương Trung Hào" userId="S::adthao.y17@ump.edu.vn::d9dc2d1e-d77f-4d53-a935-ed70130c5b5c" providerId="AD" clId="Web-{327131C6-2F68-29C6-9DEC-2C879111BB91}" dt="2022-09-28T09:05:45.211" v="108"/>
          <ac:spMkLst>
            <pc:docMk/>
            <pc:sldMk cId="1285607384" sldId="302"/>
            <ac:spMk id="9" creationId="{2B566528-1B12-4246-9431-5C2D7D081168}"/>
          </ac:spMkLst>
        </pc:spChg>
        <pc:spChg chg="add">
          <ac:chgData name="Y17 Âu Dương Trung Hào" userId="S::adthao.y17@ump.edu.vn::d9dc2d1e-d77f-4d53-a935-ed70130c5b5c" providerId="AD" clId="Web-{327131C6-2F68-29C6-9DEC-2C879111BB91}" dt="2022-09-28T09:05:45.211" v="108"/>
          <ac:spMkLst>
            <pc:docMk/>
            <pc:sldMk cId="1285607384" sldId="302"/>
            <ac:spMk id="11" creationId="{D3F51FEB-38FB-4F6C-9F7B-2F2AFAB65463}"/>
          </ac:spMkLst>
        </pc:spChg>
        <pc:spChg chg="add">
          <ac:chgData name="Y17 Âu Dương Trung Hào" userId="S::adthao.y17@ump.edu.vn::d9dc2d1e-d77f-4d53-a935-ed70130c5b5c" providerId="AD" clId="Web-{327131C6-2F68-29C6-9DEC-2C879111BB91}" dt="2022-09-28T09:05:45.211" v="108"/>
          <ac:spMkLst>
            <pc:docMk/>
            <pc:sldMk cId="1285607384" sldId="302"/>
            <ac:spMk id="13" creationId="{1E547BA6-BAE0-43BB-A7CA-60F69CE252F0}"/>
          </ac:spMkLst>
        </pc:spChg>
        <pc:grpChg chg="add">
          <ac:chgData name="Y17 Âu Dương Trung Hào" userId="S::adthao.y17@ump.edu.vn::d9dc2d1e-d77f-4d53-a935-ed70130c5b5c" providerId="AD" clId="Web-{327131C6-2F68-29C6-9DEC-2C879111BB91}" dt="2022-09-28T09:05:45.211" v="108"/>
          <ac:grpSpMkLst>
            <pc:docMk/>
            <pc:sldMk cId="1285607384" sldId="302"/>
            <ac:grpSpMk id="15" creationId="{15CBE6EC-46EF-45D9-8E16-DCDC5917CA31}"/>
          </ac:grpSpMkLst>
        </pc:grpChg>
        <pc:picChg chg="mod">
          <ac:chgData name="Y17 Âu Dương Trung Hào" userId="S::adthao.y17@ump.edu.vn::d9dc2d1e-d77f-4d53-a935-ed70130c5b5c" providerId="AD" clId="Web-{327131C6-2F68-29C6-9DEC-2C879111BB91}" dt="2022-09-28T09:05:45.211" v="108"/>
          <ac:picMkLst>
            <pc:docMk/>
            <pc:sldMk cId="1285607384" sldId="302"/>
            <ac:picMk id="4" creationId="{00000000-0000-0000-0000-000000000000}"/>
          </ac:picMkLst>
        </pc:picChg>
      </pc:sldChg>
      <pc:sldChg chg="addSp delSp modSp mod setBg">
        <pc:chgData name="Y17 Âu Dương Trung Hào" userId="S::adthao.y17@ump.edu.vn::d9dc2d1e-d77f-4d53-a935-ed70130c5b5c" providerId="AD" clId="Web-{327131C6-2F68-29C6-9DEC-2C879111BB91}" dt="2022-09-28T09:06:16.728" v="115"/>
        <pc:sldMkLst>
          <pc:docMk/>
          <pc:sldMk cId="305291098" sldId="303"/>
        </pc:sldMkLst>
        <pc:spChg chg="mod">
          <ac:chgData name="Y17 Âu Dương Trung Hào" userId="S::adthao.y17@ump.edu.vn::d9dc2d1e-d77f-4d53-a935-ed70130c5b5c" providerId="AD" clId="Web-{327131C6-2F68-29C6-9DEC-2C879111BB91}" dt="2022-09-28T09:06:16.728" v="115"/>
          <ac:spMkLst>
            <pc:docMk/>
            <pc:sldMk cId="305291098" sldId="303"/>
            <ac:spMk id="2" creationId="{00000000-0000-0000-0000-000000000000}"/>
          </ac:spMkLst>
        </pc:spChg>
        <pc:spChg chg="mod ord">
          <ac:chgData name="Y17 Âu Dương Trung Hào" userId="S::adthao.y17@ump.edu.vn::d9dc2d1e-d77f-4d53-a935-ed70130c5b5c" providerId="AD" clId="Web-{327131C6-2F68-29C6-9DEC-2C879111BB91}" dt="2022-09-28T09:06:16.728" v="115"/>
          <ac:spMkLst>
            <pc:docMk/>
            <pc:sldMk cId="305291098" sldId="303"/>
            <ac:spMk id="3" creationId="{00000000-0000-0000-0000-000000000000}"/>
          </ac:spMkLst>
        </pc:spChg>
        <pc:spChg chg="add del">
          <ac:chgData name="Y17 Âu Dương Trung Hào" userId="S::adthao.y17@ump.edu.vn::d9dc2d1e-d77f-4d53-a935-ed70130c5b5c" providerId="AD" clId="Web-{327131C6-2F68-29C6-9DEC-2C879111BB91}" dt="2022-09-28T09:05:59.852" v="110"/>
          <ac:spMkLst>
            <pc:docMk/>
            <pc:sldMk cId="305291098" sldId="303"/>
            <ac:spMk id="9" creationId="{2B566528-1B12-4246-9431-5C2D7D081168}"/>
          </ac:spMkLst>
        </pc:spChg>
        <pc:spChg chg="add del">
          <ac:chgData name="Y17 Âu Dương Trung Hào" userId="S::adthao.y17@ump.edu.vn::d9dc2d1e-d77f-4d53-a935-ed70130c5b5c" providerId="AD" clId="Web-{327131C6-2F68-29C6-9DEC-2C879111BB91}" dt="2022-09-28T09:06:09.852" v="112"/>
          <ac:spMkLst>
            <pc:docMk/>
            <pc:sldMk cId="305291098" sldId="303"/>
            <ac:spMk id="13" creationId="{1E547BA6-BAE0-43BB-A7CA-60F69CE252F0}"/>
          </ac:spMkLst>
        </pc:spChg>
        <pc:spChg chg="add del">
          <ac:chgData name="Y17 Âu Dương Trung Hào" userId="S::adthao.y17@ump.edu.vn::d9dc2d1e-d77f-4d53-a935-ed70130c5b5c" providerId="AD" clId="Web-{327131C6-2F68-29C6-9DEC-2C879111BB91}" dt="2022-09-28T09:06:09.852" v="112"/>
          <ac:spMkLst>
            <pc:docMk/>
            <pc:sldMk cId="305291098" sldId="303"/>
            <ac:spMk id="19" creationId="{2B566528-1B12-4246-9431-5C2D7D081168}"/>
          </ac:spMkLst>
        </pc:spChg>
        <pc:spChg chg="add del">
          <ac:chgData name="Y17 Âu Dương Trung Hào" userId="S::adthao.y17@ump.edu.vn::d9dc2d1e-d77f-4d53-a935-ed70130c5b5c" providerId="AD" clId="Web-{327131C6-2F68-29C6-9DEC-2C879111BB91}" dt="2022-09-28T09:06:09.852" v="112"/>
          <ac:spMkLst>
            <pc:docMk/>
            <pc:sldMk cId="305291098" sldId="303"/>
            <ac:spMk id="20" creationId="{D3F51FEB-38FB-4F6C-9F7B-2F2AFAB65463}"/>
          </ac:spMkLst>
        </pc:spChg>
        <pc:spChg chg="add del">
          <ac:chgData name="Y17 Âu Dương Trung Hào" userId="S::adthao.y17@ump.edu.vn::d9dc2d1e-d77f-4d53-a935-ed70130c5b5c" providerId="AD" clId="Web-{327131C6-2F68-29C6-9DEC-2C879111BB91}" dt="2022-09-28T09:06:16.712" v="114"/>
          <ac:spMkLst>
            <pc:docMk/>
            <pc:sldMk cId="305291098" sldId="303"/>
            <ac:spMk id="23" creationId="{4038CB10-1F5C-4D54-9DF7-12586DE5B007}"/>
          </ac:spMkLst>
        </pc:spChg>
        <pc:spChg chg="add del">
          <ac:chgData name="Y17 Âu Dương Trung Hào" userId="S::adthao.y17@ump.edu.vn::d9dc2d1e-d77f-4d53-a935-ed70130c5b5c" providerId="AD" clId="Web-{327131C6-2F68-29C6-9DEC-2C879111BB91}" dt="2022-09-28T09:06:16.712" v="114"/>
          <ac:spMkLst>
            <pc:docMk/>
            <pc:sldMk cId="305291098" sldId="303"/>
            <ac:spMk id="24" creationId="{36D30126-6314-4A93-B27E-5C66CF781924}"/>
          </ac:spMkLst>
        </pc:spChg>
        <pc:spChg chg="add del">
          <ac:chgData name="Y17 Âu Dương Trung Hào" userId="S::adthao.y17@ump.edu.vn::d9dc2d1e-d77f-4d53-a935-ed70130c5b5c" providerId="AD" clId="Web-{327131C6-2F68-29C6-9DEC-2C879111BB91}" dt="2022-09-28T09:06:16.712" v="114"/>
          <ac:spMkLst>
            <pc:docMk/>
            <pc:sldMk cId="305291098" sldId="303"/>
            <ac:spMk id="25" creationId="{73ED6512-6858-4552-B699-9A97FE9A4EA2}"/>
          </ac:spMkLst>
        </pc:spChg>
        <pc:spChg chg="add">
          <ac:chgData name="Y17 Âu Dương Trung Hào" userId="S::adthao.y17@ump.edu.vn::d9dc2d1e-d77f-4d53-a935-ed70130c5b5c" providerId="AD" clId="Web-{327131C6-2F68-29C6-9DEC-2C879111BB91}" dt="2022-09-28T09:06:16.728" v="115"/>
          <ac:spMkLst>
            <pc:docMk/>
            <pc:sldMk cId="305291098" sldId="303"/>
            <ac:spMk id="27" creationId="{2B566528-1B12-4246-9431-5C2D7D081168}"/>
          </ac:spMkLst>
        </pc:spChg>
        <pc:grpChg chg="add del">
          <ac:chgData name="Y17 Âu Dương Trung Hào" userId="S::adthao.y17@ump.edu.vn::d9dc2d1e-d77f-4d53-a935-ed70130c5b5c" providerId="AD" clId="Web-{327131C6-2F68-29C6-9DEC-2C879111BB91}" dt="2022-09-28T09:05:59.852" v="110"/>
          <ac:grpSpMkLst>
            <pc:docMk/>
            <pc:sldMk cId="305291098" sldId="303"/>
            <ac:grpSpMk id="11" creationId="{828A5161-06F1-46CF-8AD7-844680A59E13}"/>
          </ac:grpSpMkLst>
        </pc:grpChg>
        <pc:grpChg chg="add del">
          <ac:chgData name="Y17 Âu Dương Trung Hào" userId="S::adthao.y17@ump.edu.vn::d9dc2d1e-d77f-4d53-a935-ed70130c5b5c" providerId="AD" clId="Web-{327131C6-2F68-29C6-9DEC-2C879111BB91}" dt="2022-09-28T09:05:59.852" v="110"/>
          <ac:grpSpMkLst>
            <pc:docMk/>
            <pc:sldMk cId="305291098" sldId="303"/>
            <ac:grpSpMk id="15" creationId="{5995D10D-E9C9-47DB-AE7E-801FEF38F5C9}"/>
          </ac:grpSpMkLst>
        </pc:grpChg>
        <pc:grpChg chg="add del">
          <ac:chgData name="Y17 Âu Dương Trung Hào" userId="S::adthao.y17@ump.edu.vn::d9dc2d1e-d77f-4d53-a935-ed70130c5b5c" providerId="AD" clId="Web-{327131C6-2F68-29C6-9DEC-2C879111BB91}" dt="2022-09-28T09:06:09.852" v="112"/>
          <ac:grpSpMkLst>
            <pc:docMk/>
            <pc:sldMk cId="305291098" sldId="303"/>
            <ac:grpSpMk id="21" creationId="{07EAA094-9CF6-4695-958A-33D9BCAA9474}"/>
          </ac:grpSpMkLst>
        </pc:grpChg>
        <pc:grpChg chg="add">
          <ac:chgData name="Y17 Âu Dương Trung Hào" userId="S::adthao.y17@ump.edu.vn::d9dc2d1e-d77f-4d53-a935-ed70130c5b5c" providerId="AD" clId="Web-{327131C6-2F68-29C6-9DEC-2C879111BB91}" dt="2022-09-28T09:06:16.728" v="115"/>
          <ac:grpSpMkLst>
            <pc:docMk/>
            <pc:sldMk cId="305291098" sldId="303"/>
            <ac:grpSpMk id="28" creationId="{4724F874-E407-41A5-918C-1CF5DF5269E1}"/>
          </ac:grpSpMkLst>
        </pc:grpChg>
        <pc:grpChg chg="add">
          <ac:chgData name="Y17 Âu Dương Trung Hào" userId="S::adthao.y17@ump.edu.vn::d9dc2d1e-d77f-4d53-a935-ed70130c5b5c" providerId="AD" clId="Web-{327131C6-2F68-29C6-9DEC-2C879111BB91}" dt="2022-09-28T09:06:16.728" v="115"/>
          <ac:grpSpMkLst>
            <pc:docMk/>
            <pc:sldMk cId="305291098" sldId="303"/>
            <ac:grpSpMk id="30" creationId="{DC8D6E3B-FFED-480F-941D-FE376375B8B7}"/>
          </ac:grpSpMkLst>
        </pc:grpChg>
        <pc:picChg chg="mod">
          <ac:chgData name="Y17 Âu Dương Trung Hào" userId="S::adthao.y17@ump.edu.vn::d9dc2d1e-d77f-4d53-a935-ed70130c5b5c" providerId="AD" clId="Web-{327131C6-2F68-29C6-9DEC-2C879111BB91}" dt="2022-09-28T09:06:16.728" v="115"/>
          <ac:picMkLst>
            <pc:docMk/>
            <pc:sldMk cId="305291098" sldId="303"/>
            <ac:picMk id="4" creationId="{00000000-0000-0000-0000-000000000000}"/>
          </ac:picMkLst>
        </pc:picChg>
      </pc:sldChg>
      <pc:sldChg chg="modSp">
        <pc:chgData name="Y17 Âu Dương Trung Hào" userId="S::adthao.y17@ump.edu.vn::d9dc2d1e-d77f-4d53-a935-ed70130c5b5c" providerId="AD" clId="Web-{327131C6-2F68-29C6-9DEC-2C879111BB91}" dt="2022-09-28T09:12:48.487" v="165" actId="20577"/>
        <pc:sldMkLst>
          <pc:docMk/>
          <pc:sldMk cId="905659250" sldId="304"/>
        </pc:sldMkLst>
        <pc:spChg chg="mod">
          <ac:chgData name="Y17 Âu Dương Trung Hào" userId="S::adthao.y17@ump.edu.vn::d9dc2d1e-d77f-4d53-a935-ed70130c5b5c" providerId="AD" clId="Web-{327131C6-2F68-29C6-9DEC-2C879111BB91}" dt="2022-09-28T09:12:48.487" v="165" actId="20577"/>
          <ac:spMkLst>
            <pc:docMk/>
            <pc:sldMk cId="905659250" sldId="304"/>
            <ac:spMk id="3" creationId="{DB936F82-F79C-8B4F-36B5-EC36E4D3DB23}"/>
          </ac:spMkLst>
        </pc:spChg>
      </pc:sldChg>
      <pc:sldChg chg="addSp modSp mod setBg">
        <pc:chgData name="Y17 Âu Dương Trung Hào" userId="S::adthao.y17@ump.edu.vn::d9dc2d1e-d77f-4d53-a935-ed70130c5b5c" providerId="AD" clId="Web-{327131C6-2F68-29C6-9DEC-2C879111BB91}" dt="2022-09-28T09:06:46.400" v="117"/>
        <pc:sldMkLst>
          <pc:docMk/>
          <pc:sldMk cId="1233822492" sldId="311"/>
        </pc:sldMkLst>
        <pc:spChg chg="mod">
          <ac:chgData name="Y17 Âu Dương Trung Hào" userId="S::adthao.y17@ump.edu.vn::d9dc2d1e-d77f-4d53-a935-ed70130c5b5c" providerId="AD" clId="Web-{327131C6-2F68-29C6-9DEC-2C879111BB91}" dt="2022-09-28T09:06:46.400" v="117"/>
          <ac:spMkLst>
            <pc:docMk/>
            <pc:sldMk cId="1233822492" sldId="311"/>
            <ac:spMk id="2" creationId="{132BD783-EC8B-7182-8B07-E4BE2336D450}"/>
          </ac:spMkLst>
        </pc:spChg>
        <pc:spChg chg="mod">
          <ac:chgData name="Y17 Âu Dương Trung Hào" userId="S::adthao.y17@ump.edu.vn::d9dc2d1e-d77f-4d53-a935-ed70130c5b5c" providerId="AD" clId="Web-{327131C6-2F68-29C6-9DEC-2C879111BB91}" dt="2022-09-28T09:06:46.400" v="117"/>
          <ac:spMkLst>
            <pc:docMk/>
            <pc:sldMk cId="1233822492" sldId="311"/>
            <ac:spMk id="3" creationId="{AE0AA850-CC78-8E6D-7DF0-AA838E984902}"/>
          </ac:spMkLst>
        </pc:spChg>
        <pc:spChg chg="add">
          <ac:chgData name="Y17 Âu Dương Trung Hào" userId="S::adthao.y17@ump.edu.vn::d9dc2d1e-d77f-4d53-a935-ed70130c5b5c" providerId="AD" clId="Web-{327131C6-2F68-29C6-9DEC-2C879111BB91}" dt="2022-09-28T09:06:46.400" v="117"/>
          <ac:spMkLst>
            <pc:docMk/>
            <pc:sldMk cId="1233822492" sldId="311"/>
            <ac:spMk id="8" creationId="{09588DA8-065E-4F6F-8EFD-43104AB2E0CF}"/>
          </ac:spMkLst>
        </pc:spChg>
        <pc:spChg chg="add">
          <ac:chgData name="Y17 Âu Dương Trung Hào" userId="S::adthao.y17@ump.edu.vn::d9dc2d1e-d77f-4d53-a935-ed70130c5b5c" providerId="AD" clId="Web-{327131C6-2F68-29C6-9DEC-2C879111BB91}" dt="2022-09-28T09:06:46.400" v="117"/>
          <ac:spMkLst>
            <pc:docMk/>
            <pc:sldMk cId="1233822492" sldId="311"/>
            <ac:spMk id="10" creationId="{C4285719-470E-454C-AF62-8323075F1F5B}"/>
          </ac:spMkLst>
        </pc:spChg>
        <pc:spChg chg="add">
          <ac:chgData name="Y17 Âu Dương Trung Hào" userId="S::adthao.y17@ump.edu.vn::d9dc2d1e-d77f-4d53-a935-ed70130c5b5c" providerId="AD" clId="Web-{327131C6-2F68-29C6-9DEC-2C879111BB91}" dt="2022-09-28T09:06:46.400" v="117"/>
          <ac:spMkLst>
            <pc:docMk/>
            <pc:sldMk cId="1233822492" sldId="311"/>
            <ac:spMk id="12" creationId="{CD9FE4EF-C4D8-49A0-B2FF-81D8DB7D8A24}"/>
          </ac:spMkLst>
        </pc:spChg>
        <pc:spChg chg="add">
          <ac:chgData name="Y17 Âu Dương Trung Hào" userId="S::adthao.y17@ump.edu.vn::d9dc2d1e-d77f-4d53-a935-ed70130c5b5c" providerId="AD" clId="Web-{327131C6-2F68-29C6-9DEC-2C879111BB91}" dt="2022-09-28T09:06:46.400" v="117"/>
          <ac:spMkLst>
            <pc:docMk/>
            <pc:sldMk cId="1233822492" sldId="311"/>
            <ac:spMk id="14" creationId="{4300840D-0A0B-4512-BACA-B439D5B9C57C}"/>
          </ac:spMkLst>
        </pc:spChg>
        <pc:spChg chg="add">
          <ac:chgData name="Y17 Âu Dương Trung Hào" userId="S::adthao.y17@ump.edu.vn::d9dc2d1e-d77f-4d53-a935-ed70130c5b5c" providerId="AD" clId="Web-{327131C6-2F68-29C6-9DEC-2C879111BB91}" dt="2022-09-28T09:06:46.400" v="117"/>
          <ac:spMkLst>
            <pc:docMk/>
            <pc:sldMk cId="1233822492" sldId="311"/>
            <ac:spMk id="16" creationId="{D2B78728-A580-49A7-84F9-6EF6F583ADE0}"/>
          </ac:spMkLst>
        </pc:spChg>
        <pc:spChg chg="add">
          <ac:chgData name="Y17 Âu Dương Trung Hào" userId="S::adthao.y17@ump.edu.vn::d9dc2d1e-d77f-4d53-a935-ed70130c5b5c" providerId="AD" clId="Web-{327131C6-2F68-29C6-9DEC-2C879111BB91}" dt="2022-09-28T09:06:46.400" v="117"/>
          <ac:spMkLst>
            <pc:docMk/>
            <pc:sldMk cId="1233822492" sldId="311"/>
            <ac:spMk id="18" creationId="{38FAA1A1-D861-433F-88FA-1E9D6FD31D11}"/>
          </ac:spMkLst>
        </pc:spChg>
        <pc:spChg chg="add">
          <ac:chgData name="Y17 Âu Dương Trung Hào" userId="S::adthao.y17@ump.edu.vn::d9dc2d1e-d77f-4d53-a935-ed70130c5b5c" providerId="AD" clId="Web-{327131C6-2F68-29C6-9DEC-2C879111BB91}" dt="2022-09-28T09:06:46.400" v="117"/>
          <ac:spMkLst>
            <pc:docMk/>
            <pc:sldMk cId="1233822492" sldId="311"/>
            <ac:spMk id="20" creationId="{8D71EDA1-87BF-4D5D-AB79-F346FD19278A}"/>
          </ac:spMkLst>
        </pc:spChg>
      </pc:sldChg>
      <pc:sldChg chg="addSp modSp new mod setBg">
        <pc:chgData name="Y17 Âu Dương Trung Hào" userId="S::adthao.y17@ump.edu.vn::d9dc2d1e-d77f-4d53-a935-ed70130c5b5c" providerId="AD" clId="Web-{327131C6-2F68-29C6-9DEC-2C879111BB91}" dt="2022-09-28T09:28:17.196" v="285"/>
        <pc:sldMkLst>
          <pc:docMk/>
          <pc:sldMk cId="2099302932" sldId="312"/>
        </pc:sldMkLst>
        <pc:spChg chg="mod">
          <ac:chgData name="Y17 Âu Dương Trung Hào" userId="S::adthao.y17@ump.edu.vn::d9dc2d1e-d77f-4d53-a935-ed70130c5b5c" providerId="AD" clId="Web-{327131C6-2F68-29C6-9DEC-2C879111BB91}" dt="2022-09-28T09:28:17.196" v="285"/>
          <ac:spMkLst>
            <pc:docMk/>
            <pc:sldMk cId="2099302932" sldId="312"/>
            <ac:spMk id="2" creationId="{32B6D099-DA33-8A06-4863-784B7F6B8FA4}"/>
          </ac:spMkLst>
        </pc:spChg>
        <pc:spChg chg="mod">
          <ac:chgData name="Y17 Âu Dương Trung Hào" userId="S::adthao.y17@ump.edu.vn::d9dc2d1e-d77f-4d53-a935-ed70130c5b5c" providerId="AD" clId="Web-{327131C6-2F68-29C6-9DEC-2C879111BB91}" dt="2022-09-28T09:28:17.196" v="285"/>
          <ac:spMkLst>
            <pc:docMk/>
            <pc:sldMk cId="2099302932" sldId="312"/>
            <ac:spMk id="3" creationId="{32A2B965-1398-8603-BC79-7BE13EBFEF9D}"/>
          </ac:spMkLst>
        </pc:spChg>
        <pc:spChg chg="add">
          <ac:chgData name="Y17 Âu Dương Trung Hào" userId="S::adthao.y17@ump.edu.vn::d9dc2d1e-d77f-4d53-a935-ed70130c5b5c" providerId="AD" clId="Web-{327131C6-2F68-29C6-9DEC-2C879111BB91}" dt="2022-09-28T09:28:17.196" v="285"/>
          <ac:spMkLst>
            <pc:docMk/>
            <pc:sldMk cId="2099302932" sldId="312"/>
            <ac:spMk id="8" creationId="{907EF6B7-1338-4443-8C46-6A318D952DFD}"/>
          </ac:spMkLst>
        </pc:spChg>
        <pc:spChg chg="add">
          <ac:chgData name="Y17 Âu Dương Trung Hào" userId="S::adthao.y17@ump.edu.vn::d9dc2d1e-d77f-4d53-a935-ed70130c5b5c" providerId="AD" clId="Web-{327131C6-2F68-29C6-9DEC-2C879111BB91}" dt="2022-09-28T09:28:17.196" v="285"/>
          <ac:spMkLst>
            <pc:docMk/>
            <pc:sldMk cId="2099302932" sldId="312"/>
            <ac:spMk id="10" creationId="{DAAE4CDD-124C-4DCF-9584-B6033B545DD5}"/>
          </ac:spMkLst>
        </pc:spChg>
        <pc:spChg chg="add">
          <ac:chgData name="Y17 Âu Dương Trung Hào" userId="S::adthao.y17@ump.edu.vn::d9dc2d1e-d77f-4d53-a935-ed70130c5b5c" providerId="AD" clId="Web-{327131C6-2F68-29C6-9DEC-2C879111BB91}" dt="2022-09-28T09:28:17.196" v="285"/>
          <ac:spMkLst>
            <pc:docMk/>
            <pc:sldMk cId="2099302932" sldId="312"/>
            <ac:spMk id="12" creationId="{081E4A58-353D-44AE-B2FC-2A74E2E400F7}"/>
          </ac:spMkLst>
        </pc:spChg>
      </pc:sldChg>
    </pc:docChg>
  </pc:docChgLst>
  <pc:docChgLst>
    <pc:chgData name="Loc Tran - Y17" userId="S::ttloc.y17@ump.edu.vn::458f9000-ffce-4bb1-9689-34ff128d062c" providerId="AD" clId="Web-{6C4AB436-1B8D-6EE3-1106-0F943F9E43A6}"/>
    <pc:docChg chg="modSld addMainMaster delMainMaster">
      <pc:chgData name="Loc Tran - Y17" userId="S::ttloc.y17@ump.edu.vn::458f9000-ffce-4bb1-9689-34ff128d062c" providerId="AD" clId="Web-{6C4AB436-1B8D-6EE3-1106-0F943F9E43A6}" dt="2022-09-29T08:38:06.553" v="169" actId="20577"/>
      <pc:docMkLst>
        <pc:docMk/>
      </pc:docMkLst>
      <pc:sldChg chg="addSp delSp modSp mod modClrScheme delDesignElem chgLayout">
        <pc:chgData name="Loc Tran - Y17" userId="S::ttloc.y17@ump.edu.vn::458f9000-ffce-4bb1-9689-34ff128d062c" providerId="AD" clId="Web-{6C4AB436-1B8D-6EE3-1106-0F943F9E43A6}" dt="2022-09-29T08:01:48.255" v="46"/>
        <pc:sldMkLst>
          <pc:docMk/>
          <pc:sldMk cId="3555092649" sldId="256"/>
        </pc:sldMkLst>
        <pc:spChg chg="mod ord">
          <ac:chgData name="Loc Tran - Y17" userId="S::ttloc.y17@ump.edu.vn::458f9000-ffce-4bb1-9689-34ff128d062c" providerId="AD" clId="Web-{6C4AB436-1B8D-6EE3-1106-0F943F9E43A6}" dt="2022-09-29T08:01:48.255" v="46"/>
          <ac:spMkLst>
            <pc:docMk/>
            <pc:sldMk cId="3555092649" sldId="256"/>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3555092649" sldId="256"/>
            <ac:spMk id="3" creationId="{00000000-0000-0000-0000-000000000000}"/>
          </ac:spMkLst>
        </pc:spChg>
        <pc:spChg chg="add del">
          <ac:chgData name="Loc Tran - Y17" userId="S::ttloc.y17@ump.edu.vn::458f9000-ffce-4bb1-9689-34ff128d062c" providerId="AD" clId="Web-{6C4AB436-1B8D-6EE3-1106-0F943F9E43A6}" dt="2022-09-29T08:01:48.255" v="46"/>
          <ac:spMkLst>
            <pc:docMk/>
            <pc:sldMk cId="3555092649" sldId="256"/>
            <ac:spMk id="43" creationId="{9B7AD9F6-8CE7-4299-8FC6-328F4DCD3FF9}"/>
          </ac:spMkLst>
        </pc:spChg>
        <pc:spChg chg="add del">
          <ac:chgData name="Loc Tran - Y17" userId="S::ttloc.y17@ump.edu.vn::458f9000-ffce-4bb1-9689-34ff128d062c" providerId="AD" clId="Web-{6C4AB436-1B8D-6EE3-1106-0F943F9E43A6}" dt="2022-09-29T08:01:48.255" v="46"/>
          <ac:spMkLst>
            <pc:docMk/>
            <pc:sldMk cId="3555092649" sldId="256"/>
            <ac:spMk id="44" creationId="{3F9B0603-37C5-4312-AE4D-A3D015475403}"/>
          </ac:spMkLst>
        </pc:spChg>
      </pc:sldChg>
      <pc:sldChg chg="addSp delSp modSp mod modClrScheme delDesignElem chgLayout">
        <pc:chgData name="Loc Tran - Y17" userId="S::ttloc.y17@ump.edu.vn::458f9000-ffce-4bb1-9689-34ff128d062c" providerId="AD" clId="Web-{6C4AB436-1B8D-6EE3-1106-0F943F9E43A6}" dt="2022-09-29T08:01:48.255" v="46"/>
        <pc:sldMkLst>
          <pc:docMk/>
          <pc:sldMk cId="2898596329" sldId="257"/>
        </pc:sldMkLst>
        <pc:spChg chg="mod ord">
          <ac:chgData name="Loc Tran - Y17" userId="S::ttloc.y17@ump.edu.vn::458f9000-ffce-4bb1-9689-34ff128d062c" providerId="AD" clId="Web-{6C4AB436-1B8D-6EE3-1106-0F943F9E43A6}" dt="2022-09-29T08:01:48.255" v="46"/>
          <ac:spMkLst>
            <pc:docMk/>
            <pc:sldMk cId="2898596329" sldId="257"/>
            <ac:spMk id="2" creationId="{00000000-0000-0000-0000-000000000000}"/>
          </ac:spMkLst>
        </pc:spChg>
        <pc:spChg chg="add del">
          <ac:chgData name="Loc Tran - Y17" userId="S::ttloc.y17@ump.edu.vn::458f9000-ffce-4bb1-9689-34ff128d062c" providerId="AD" clId="Web-{6C4AB436-1B8D-6EE3-1106-0F943F9E43A6}" dt="2022-09-29T08:01:48.255" v="46"/>
          <ac:spMkLst>
            <pc:docMk/>
            <pc:sldMk cId="2898596329" sldId="257"/>
            <ac:spMk id="9" creationId="{2E442304-DDBD-4F7B-8017-36BCC863FB40}"/>
          </ac:spMkLst>
        </pc:spChg>
        <pc:spChg chg="add del">
          <ac:chgData name="Loc Tran - Y17" userId="S::ttloc.y17@ump.edu.vn::458f9000-ffce-4bb1-9689-34ff128d062c" providerId="AD" clId="Web-{6C4AB436-1B8D-6EE3-1106-0F943F9E43A6}" dt="2022-09-29T08:01:48.255" v="46"/>
          <ac:spMkLst>
            <pc:docMk/>
            <pc:sldMk cId="2898596329" sldId="257"/>
            <ac:spMk id="11" creationId="{5E107275-3853-46FD-A241-DE4355A42675}"/>
          </ac:spMkLst>
        </pc:spChg>
        <pc:graphicFrameChg chg="mod ord">
          <ac:chgData name="Loc Tran - Y17" userId="S::ttloc.y17@ump.edu.vn::458f9000-ffce-4bb1-9689-34ff128d062c" providerId="AD" clId="Web-{6C4AB436-1B8D-6EE3-1106-0F943F9E43A6}" dt="2022-09-29T08:01:48.255" v="46"/>
          <ac:graphicFrameMkLst>
            <pc:docMk/>
            <pc:sldMk cId="2898596329" sldId="257"/>
            <ac:graphicFrameMk id="5" creationId="{8C9E3327-835B-3E9D-C027-44E520F47D65}"/>
          </ac:graphicFrameMkLst>
        </pc:graphicFrameChg>
      </pc:sldChg>
      <pc:sldChg chg="addSp delSp modSp mod modClrScheme delDesignElem chgLayout">
        <pc:chgData name="Loc Tran - Y17" userId="S::ttloc.y17@ump.edu.vn::458f9000-ffce-4bb1-9689-34ff128d062c" providerId="AD" clId="Web-{6C4AB436-1B8D-6EE3-1106-0F943F9E43A6}" dt="2022-09-29T08:01:48.255" v="46"/>
        <pc:sldMkLst>
          <pc:docMk/>
          <pc:sldMk cId="3800500167" sldId="258"/>
        </pc:sldMkLst>
        <pc:spChg chg="mod ord">
          <ac:chgData name="Loc Tran - Y17" userId="S::ttloc.y17@ump.edu.vn::458f9000-ffce-4bb1-9689-34ff128d062c" providerId="AD" clId="Web-{6C4AB436-1B8D-6EE3-1106-0F943F9E43A6}" dt="2022-09-29T08:01:48.255" v="46"/>
          <ac:spMkLst>
            <pc:docMk/>
            <pc:sldMk cId="3800500167" sldId="258"/>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3800500167" sldId="258"/>
            <ac:spMk id="3" creationId="{00000000-0000-0000-0000-000000000000}"/>
          </ac:spMkLst>
        </pc:spChg>
        <pc:spChg chg="add del">
          <ac:chgData name="Loc Tran - Y17" userId="S::ttloc.y17@ump.edu.vn::458f9000-ffce-4bb1-9689-34ff128d062c" providerId="AD" clId="Web-{6C4AB436-1B8D-6EE3-1106-0F943F9E43A6}" dt="2022-09-29T08:01:48.255" v="46"/>
          <ac:spMkLst>
            <pc:docMk/>
            <pc:sldMk cId="3800500167" sldId="258"/>
            <ac:spMk id="9" creationId="{2B97F24A-32CE-4C1C-A50D-3016B394DCFB}"/>
          </ac:spMkLst>
        </pc:spChg>
        <pc:spChg chg="add del">
          <ac:chgData name="Loc Tran - Y17" userId="S::ttloc.y17@ump.edu.vn::458f9000-ffce-4bb1-9689-34ff128d062c" providerId="AD" clId="Web-{6C4AB436-1B8D-6EE3-1106-0F943F9E43A6}" dt="2022-09-29T08:01:48.255" v="46"/>
          <ac:spMkLst>
            <pc:docMk/>
            <pc:sldMk cId="3800500167" sldId="258"/>
            <ac:spMk id="11" creationId="{CD8B4F24-440B-49E9-B85D-733523DC064B}"/>
          </ac:spMkLst>
        </pc:spChg>
      </pc:sldChg>
      <pc:sldChg chg="addSp delSp modSp mod modClrScheme delDesignElem chgLayout">
        <pc:chgData name="Loc Tran - Y17" userId="S::ttloc.y17@ump.edu.vn::458f9000-ffce-4bb1-9689-34ff128d062c" providerId="AD" clId="Web-{6C4AB436-1B8D-6EE3-1106-0F943F9E43A6}" dt="2022-09-29T08:01:48.255" v="46"/>
        <pc:sldMkLst>
          <pc:docMk/>
          <pc:sldMk cId="1136878959" sldId="259"/>
        </pc:sldMkLst>
        <pc:spChg chg="mod ord">
          <ac:chgData name="Loc Tran - Y17" userId="S::ttloc.y17@ump.edu.vn::458f9000-ffce-4bb1-9689-34ff128d062c" providerId="AD" clId="Web-{6C4AB436-1B8D-6EE3-1106-0F943F9E43A6}" dt="2022-09-29T08:01:48.255" v="46"/>
          <ac:spMkLst>
            <pc:docMk/>
            <pc:sldMk cId="1136878959" sldId="259"/>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1136878959" sldId="259"/>
            <ac:spMk id="10" creationId="{FD5D68E9-0980-084D-A6A7-65273D49E3F0}"/>
          </ac:spMkLst>
        </pc:spChg>
        <pc:spChg chg="add del">
          <ac:chgData name="Loc Tran - Y17" userId="S::ttloc.y17@ump.edu.vn::458f9000-ffce-4bb1-9689-34ff128d062c" providerId="AD" clId="Web-{6C4AB436-1B8D-6EE3-1106-0F943F9E43A6}" dt="2022-09-29T08:01:48.255" v="46"/>
          <ac:spMkLst>
            <pc:docMk/>
            <pc:sldMk cId="1136878959" sldId="259"/>
            <ac:spMk id="13" creationId="{F13C74B1-5B17-4795-BED0-7140497B445A}"/>
          </ac:spMkLst>
        </pc:spChg>
        <pc:spChg chg="add del">
          <ac:chgData name="Loc Tran - Y17" userId="S::ttloc.y17@ump.edu.vn::458f9000-ffce-4bb1-9689-34ff128d062c" providerId="AD" clId="Web-{6C4AB436-1B8D-6EE3-1106-0F943F9E43A6}" dt="2022-09-29T08:01:48.255" v="46"/>
          <ac:spMkLst>
            <pc:docMk/>
            <pc:sldMk cId="1136878959" sldId="259"/>
            <ac:spMk id="15" creationId="{D4974D33-8DC5-464E-8C6D-BE58F0669C17}"/>
          </ac:spMkLst>
        </pc:spChg>
      </pc:sldChg>
      <pc:sldChg chg="addSp delSp modSp mod modClrScheme delDesignElem chgLayout">
        <pc:chgData name="Loc Tran - Y17" userId="S::ttloc.y17@ump.edu.vn::458f9000-ffce-4bb1-9689-34ff128d062c" providerId="AD" clId="Web-{6C4AB436-1B8D-6EE3-1106-0F943F9E43A6}" dt="2022-09-29T08:01:48.255" v="46"/>
        <pc:sldMkLst>
          <pc:docMk/>
          <pc:sldMk cId="1294169598" sldId="260"/>
        </pc:sldMkLst>
        <pc:spChg chg="mod ord">
          <ac:chgData name="Loc Tran - Y17" userId="S::ttloc.y17@ump.edu.vn::458f9000-ffce-4bb1-9689-34ff128d062c" providerId="AD" clId="Web-{6C4AB436-1B8D-6EE3-1106-0F943F9E43A6}" dt="2022-09-29T08:01:48.255" v="46"/>
          <ac:spMkLst>
            <pc:docMk/>
            <pc:sldMk cId="1294169598" sldId="260"/>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1294169598" sldId="260"/>
            <ac:spMk id="3" creationId="{00000000-0000-0000-0000-000000000000}"/>
          </ac:spMkLst>
        </pc:spChg>
        <pc:spChg chg="add del">
          <ac:chgData name="Loc Tran - Y17" userId="S::ttloc.y17@ump.edu.vn::458f9000-ffce-4bb1-9689-34ff128d062c" providerId="AD" clId="Web-{6C4AB436-1B8D-6EE3-1106-0F943F9E43A6}" dt="2022-09-29T08:01:48.255" v="46"/>
          <ac:spMkLst>
            <pc:docMk/>
            <pc:sldMk cId="1294169598" sldId="260"/>
            <ac:spMk id="7" creationId="{4038CB10-1F5C-4D54-9DF7-12586DE5B007}"/>
          </ac:spMkLst>
        </pc:spChg>
        <pc:spChg chg="add del">
          <ac:chgData name="Loc Tran - Y17" userId="S::ttloc.y17@ump.edu.vn::458f9000-ffce-4bb1-9689-34ff128d062c" providerId="AD" clId="Web-{6C4AB436-1B8D-6EE3-1106-0F943F9E43A6}" dt="2022-09-29T08:01:48.255" v="46"/>
          <ac:spMkLst>
            <pc:docMk/>
            <pc:sldMk cId="1294169598" sldId="260"/>
            <ac:spMk id="8" creationId="{73ED6512-6858-4552-B699-9A97FE9A4EA2}"/>
          </ac:spMkLst>
        </pc:spChg>
      </pc:sldChg>
      <pc:sldChg chg="modSp mod modClrScheme chgLayout">
        <pc:chgData name="Loc Tran - Y17" userId="S::ttloc.y17@ump.edu.vn::458f9000-ffce-4bb1-9689-34ff128d062c" providerId="AD" clId="Web-{6C4AB436-1B8D-6EE3-1106-0F943F9E43A6}" dt="2022-09-29T08:01:48.255" v="46"/>
        <pc:sldMkLst>
          <pc:docMk/>
          <pc:sldMk cId="3822840209" sldId="261"/>
        </pc:sldMkLst>
        <pc:spChg chg="mod ord">
          <ac:chgData name="Loc Tran - Y17" userId="S::ttloc.y17@ump.edu.vn::458f9000-ffce-4bb1-9689-34ff128d062c" providerId="AD" clId="Web-{6C4AB436-1B8D-6EE3-1106-0F943F9E43A6}" dt="2022-09-29T08:01:48.255" v="46"/>
          <ac:spMkLst>
            <pc:docMk/>
            <pc:sldMk cId="3822840209" sldId="261"/>
            <ac:spMk id="2" creationId="{00000000-0000-0000-0000-000000000000}"/>
          </ac:spMkLst>
        </pc:spChg>
        <pc:graphicFrameChg chg="mod ord">
          <ac:chgData name="Loc Tran - Y17" userId="S::ttloc.y17@ump.edu.vn::458f9000-ffce-4bb1-9689-34ff128d062c" providerId="AD" clId="Web-{6C4AB436-1B8D-6EE3-1106-0F943F9E43A6}" dt="2022-09-29T08:01:48.255" v="46"/>
          <ac:graphicFrameMkLst>
            <pc:docMk/>
            <pc:sldMk cId="3822840209" sldId="261"/>
            <ac:graphicFrameMk id="5" creationId="{EB040610-0E86-8A7B-A98A-368F039CC826}"/>
          </ac:graphicFrameMkLst>
        </pc:graphicFrameChg>
      </pc:sldChg>
      <pc:sldChg chg="addSp delSp modSp mod modClrScheme delDesignElem chgLayout">
        <pc:chgData name="Loc Tran - Y17" userId="S::ttloc.y17@ump.edu.vn::458f9000-ffce-4bb1-9689-34ff128d062c" providerId="AD" clId="Web-{6C4AB436-1B8D-6EE3-1106-0F943F9E43A6}" dt="2022-09-29T08:01:48.255" v="46"/>
        <pc:sldMkLst>
          <pc:docMk/>
          <pc:sldMk cId="1604299750" sldId="262"/>
        </pc:sldMkLst>
        <pc:spChg chg="mod ord">
          <ac:chgData name="Loc Tran - Y17" userId="S::ttloc.y17@ump.edu.vn::458f9000-ffce-4bb1-9689-34ff128d062c" providerId="AD" clId="Web-{6C4AB436-1B8D-6EE3-1106-0F943F9E43A6}" dt="2022-09-29T08:01:48.255" v="46"/>
          <ac:spMkLst>
            <pc:docMk/>
            <pc:sldMk cId="1604299750" sldId="262"/>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1604299750" sldId="262"/>
            <ac:spMk id="3" creationId="{00000000-0000-0000-0000-000000000000}"/>
          </ac:spMkLst>
        </pc:spChg>
        <pc:spChg chg="add del">
          <ac:chgData name="Loc Tran - Y17" userId="S::ttloc.y17@ump.edu.vn::458f9000-ffce-4bb1-9689-34ff128d062c" providerId="AD" clId="Web-{6C4AB436-1B8D-6EE3-1106-0F943F9E43A6}" dt="2022-09-29T08:01:48.255" v="46"/>
          <ac:spMkLst>
            <pc:docMk/>
            <pc:sldMk cId="1604299750" sldId="262"/>
            <ac:spMk id="13" creationId="{9F701746-0657-4467-BBD3-24051A715C25}"/>
          </ac:spMkLst>
        </pc:spChg>
        <pc:spChg chg="add del">
          <ac:chgData name="Loc Tran - Y17" userId="S::ttloc.y17@ump.edu.vn::458f9000-ffce-4bb1-9689-34ff128d062c" providerId="AD" clId="Web-{6C4AB436-1B8D-6EE3-1106-0F943F9E43A6}" dt="2022-09-29T08:01:48.255" v="46"/>
          <ac:spMkLst>
            <pc:docMk/>
            <pc:sldMk cId="1604299750" sldId="262"/>
            <ac:spMk id="14" creationId="{117BEB00-3E3D-4F08-AF56-DB0D22FB5F64}"/>
          </ac:spMkLst>
        </pc:spChg>
      </pc:sldChg>
      <pc:sldChg chg="addSp delSp modSp mod modClrScheme delDesignElem chgLayout">
        <pc:chgData name="Loc Tran - Y17" userId="S::ttloc.y17@ump.edu.vn::458f9000-ffce-4bb1-9689-34ff128d062c" providerId="AD" clId="Web-{6C4AB436-1B8D-6EE3-1106-0F943F9E43A6}" dt="2022-09-29T08:01:48.255" v="46"/>
        <pc:sldMkLst>
          <pc:docMk/>
          <pc:sldMk cId="1612740881" sldId="263"/>
        </pc:sldMkLst>
        <pc:spChg chg="mod ord">
          <ac:chgData name="Loc Tran - Y17" userId="S::ttloc.y17@ump.edu.vn::458f9000-ffce-4bb1-9689-34ff128d062c" providerId="AD" clId="Web-{6C4AB436-1B8D-6EE3-1106-0F943F9E43A6}" dt="2022-09-29T08:01:48.255" v="46"/>
          <ac:spMkLst>
            <pc:docMk/>
            <pc:sldMk cId="1612740881" sldId="263"/>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1612740881" sldId="263"/>
            <ac:spMk id="3" creationId="{00000000-0000-0000-0000-000000000000}"/>
          </ac:spMkLst>
        </pc:spChg>
        <pc:cxnChg chg="add del">
          <ac:chgData name="Loc Tran - Y17" userId="S::ttloc.y17@ump.edu.vn::458f9000-ffce-4bb1-9689-34ff128d062c" providerId="AD" clId="Web-{6C4AB436-1B8D-6EE3-1106-0F943F9E43A6}" dt="2022-09-29T08:01:48.255" v="46"/>
          <ac:cxnSpMkLst>
            <pc:docMk/>
            <pc:sldMk cId="1612740881" sldId="263"/>
            <ac:cxnSpMk id="9" creationId="{A7F400EE-A8A5-48AF-B4D6-291B52C6F0B0}"/>
          </ac:cxnSpMkLst>
        </pc:cxnChg>
      </pc:sldChg>
      <pc:sldChg chg="addSp delSp mod modClrScheme delDesignElem chgLayout">
        <pc:chgData name="Loc Tran - Y17" userId="S::ttloc.y17@ump.edu.vn::458f9000-ffce-4bb1-9689-34ff128d062c" providerId="AD" clId="Web-{6C4AB436-1B8D-6EE3-1106-0F943F9E43A6}" dt="2022-09-29T08:01:48.255" v="46"/>
        <pc:sldMkLst>
          <pc:docMk/>
          <pc:sldMk cId="4290505412" sldId="265"/>
        </pc:sldMkLst>
        <pc:spChg chg="add del">
          <ac:chgData name="Loc Tran - Y17" userId="S::ttloc.y17@ump.edu.vn::458f9000-ffce-4bb1-9689-34ff128d062c" providerId="AD" clId="Web-{6C4AB436-1B8D-6EE3-1106-0F943F9E43A6}" dt="2022-09-29T08:01:48.255" v="46"/>
          <ac:spMkLst>
            <pc:docMk/>
            <pc:sldMk cId="4290505412" sldId="265"/>
            <ac:spMk id="7" creationId="{B670DBD5-770C-4383-9F54-5B86E86BD5BB}"/>
          </ac:spMkLst>
        </pc:spChg>
      </pc:sldChg>
      <pc:sldChg chg="addSp delSp modSp mod modClrScheme delDesignElem chgLayout">
        <pc:chgData name="Loc Tran - Y17" userId="S::ttloc.y17@ump.edu.vn::458f9000-ffce-4bb1-9689-34ff128d062c" providerId="AD" clId="Web-{6C4AB436-1B8D-6EE3-1106-0F943F9E43A6}" dt="2022-09-29T08:01:48.255" v="46"/>
        <pc:sldMkLst>
          <pc:docMk/>
          <pc:sldMk cId="1038028252" sldId="266"/>
        </pc:sldMkLst>
        <pc:spChg chg="mod ord">
          <ac:chgData name="Loc Tran - Y17" userId="S::ttloc.y17@ump.edu.vn::458f9000-ffce-4bb1-9689-34ff128d062c" providerId="AD" clId="Web-{6C4AB436-1B8D-6EE3-1106-0F943F9E43A6}" dt="2022-09-29T08:01:48.255" v="46"/>
          <ac:spMkLst>
            <pc:docMk/>
            <pc:sldMk cId="1038028252" sldId="266"/>
            <ac:spMk id="2" creationId="{00000000-0000-0000-0000-000000000000}"/>
          </ac:spMkLst>
        </pc:spChg>
        <pc:spChg chg="add del">
          <ac:chgData name="Loc Tran - Y17" userId="S::ttloc.y17@ump.edu.vn::458f9000-ffce-4bb1-9689-34ff128d062c" providerId="AD" clId="Web-{6C4AB436-1B8D-6EE3-1106-0F943F9E43A6}" dt="2022-09-29T08:01:48.255" v="46"/>
          <ac:spMkLst>
            <pc:docMk/>
            <pc:sldMk cId="1038028252" sldId="266"/>
            <ac:spMk id="41" creationId="{42285737-90EE-47DC-AC80-8AE156B11969}"/>
          </ac:spMkLst>
        </pc:spChg>
        <pc:grpChg chg="add del">
          <ac:chgData name="Loc Tran - Y17" userId="S::ttloc.y17@ump.edu.vn::458f9000-ffce-4bb1-9689-34ff128d062c" providerId="AD" clId="Web-{6C4AB436-1B8D-6EE3-1106-0F943F9E43A6}" dt="2022-09-29T08:01:48.255" v="46"/>
          <ac:grpSpMkLst>
            <pc:docMk/>
            <pc:sldMk cId="1038028252" sldId="266"/>
            <ac:grpSpMk id="43" creationId="{B57BDC17-F1B3-455F-BBF1-680AA1F25C06}"/>
          </ac:grpSpMkLst>
        </pc:grpChg>
        <pc:graphicFrameChg chg="mod ord">
          <ac:chgData name="Loc Tran - Y17" userId="S::ttloc.y17@ump.edu.vn::458f9000-ffce-4bb1-9689-34ff128d062c" providerId="AD" clId="Web-{6C4AB436-1B8D-6EE3-1106-0F943F9E43A6}" dt="2022-09-29T08:01:48.255" v="46"/>
          <ac:graphicFrameMkLst>
            <pc:docMk/>
            <pc:sldMk cId="1038028252" sldId="266"/>
            <ac:graphicFrameMk id="37" creationId="{755BDF6D-C2CA-67F5-33E0-0076E5A7F850}"/>
          </ac:graphicFrameMkLst>
        </pc:graphicFrameChg>
      </pc:sldChg>
      <pc:sldChg chg="addSp delSp modSp mod modClrScheme delDesignElem chgLayout">
        <pc:chgData name="Loc Tran - Y17" userId="S::ttloc.y17@ump.edu.vn::458f9000-ffce-4bb1-9689-34ff128d062c" providerId="AD" clId="Web-{6C4AB436-1B8D-6EE3-1106-0F943F9E43A6}" dt="2022-09-29T08:01:48.255" v="46"/>
        <pc:sldMkLst>
          <pc:docMk/>
          <pc:sldMk cId="3464882667" sldId="268"/>
        </pc:sldMkLst>
        <pc:spChg chg="mod ord">
          <ac:chgData name="Loc Tran - Y17" userId="S::ttloc.y17@ump.edu.vn::458f9000-ffce-4bb1-9689-34ff128d062c" providerId="AD" clId="Web-{6C4AB436-1B8D-6EE3-1106-0F943F9E43A6}" dt="2022-09-29T08:01:48.255" v="46"/>
          <ac:spMkLst>
            <pc:docMk/>
            <pc:sldMk cId="3464882667" sldId="268"/>
            <ac:spMk id="2" creationId="{00000000-0000-0000-0000-000000000000}"/>
          </ac:spMkLst>
        </pc:spChg>
        <pc:spChg chg="add del">
          <ac:chgData name="Loc Tran - Y17" userId="S::ttloc.y17@ump.edu.vn::458f9000-ffce-4bb1-9689-34ff128d062c" providerId="AD" clId="Web-{6C4AB436-1B8D-6EE3-1106-0F943F9E43A6}" dt="2022-09-29T08:01:48.255" v="46"/>
          <ac:spMkLst>
            <pc:docMk/>
            <pc:sldMk cId="3464882667" sldId="268"/>
            <ac:spMk id="9" creationId="{B819A166-7571-4003-A6B8-B62034C3ED30}"/>
          </ac:spMkLst>
        </pc:spChg>
        <pc:graphicFrameChg chg="mod ord">
          <ac:chgData name="Loc Tran - Y17" userId="S::ttloc.y17@ump.edu.vn::458f9000-ffce-4bb1-9689-34ff128d062c" providerId="AD" clId="Web-{6C4AB436-1B8D-6EE3-1106-0F943F9E43A6}" dt="2022-09-29T08:01:48.255" v="46"/>
          <ac:graphicFrameMkLst>
            <pc:docMk/>
            <pc:sldMk cId="3464882667" sldId="268"/>
            <ac:graphicFrameMk id="5" creationId="{9F37E62A-E6AB-620E-5C42-08F365FB4C75}"/>
          </ac:graphicFrameMkLst>
        </pc:graphicFrameChg>
      </pc:sldChg>
      <pc:sldChg chg="addSp delSp modSp mod modClrScheme delDesignElem chgLayout">
        <pc:chgData name="Loc Tran - Y17" userId="S::ttloc.y17@ump.edu.vn::458f9000-ffce-4bb1-9689-34ff128d062c" providerId="AD" clId="Web-{6C4AB436-1B8D-6EE3-1106-0F943F9E43A6}" dt="2022-09-29T08:01:48.255" v="46"/>
        <pc:sldMkLst>
          <pc:docMk/>
          <pc:sldMk cId="1908545732" sldId="269"/>
        </pc:sldMkLst>
        <pc:spChg chg="mod ord">
          <ac:chgData name="Loc Tran - Y17" userId="S::ttloc.y17@ump.edu.vn::458f9000-ffce-4bb1-9689-34ff128d062c" providerId="AD" clId="Web-{6C4AB436-1B8D-6EE3-1106-0F943F9E43A6}" dt="2022-09-29T08:01:48.255" v="46"/>
          <ac:spMkLst>
            <pc:docMk/>
            <pc:sldMk cId="1908545732" sldId="269"/>
            <ac:spMk id="2" creationId="{BCD016DE-8461-45BD-B555-62B7DE0D2263}"/>
          </ac:spMkLst>
        </pc:spChg>
        <pc:spChg chg="add del">
          <ac:chgData name="Loc Tran - Y17" userId="S::ttloc.y17@ump.edu.vn::458f9000-ffce-4bb1-9689-34ff128d062c" providerId="AD" clId="Web-{6C4AB436-1B8D-6EE3-1106-0F943F9E43A6}" dt="2022-09-29T08:01:48.255" v="46"/>
          <ac:spMkLst>
            <pc:docMk/>
            <pc:sldMk cId="1908545732" sldId="269"/>
            <ac:spMk id="12" creationId="{7C98A213-5994-475E-B327-DC6EC27FBA8B}"/>
          </ac:spMkLst>
        </pc:spChg>
        <pc:spChg chg="add del">
          <ac:chgData name="Loc Tran - Y17" userId="S::ttloc.y17@ump.edu.vn::458f9000-ffce-4bb1-9689-34ff128d062c" providerId="AD" clId="Web-{6C4AB436-1B8D-6EE3-1106-0F943F9E43A6}" dt="2022-09-29T08:01:48.255" v="46"/>
          <ac:spMkLst>
            <pc:docMk/>
            <pc:sldMk cId="1908545732" sldId="269"/>
            <ac:spMk id="14" creationId="{4B030A0D-0DAD-4A99-89BB-419527D6A64B}"/>
          </ac:spMkLst>
        </pc:spChg>
        <pc:picChg chg="mod ord">
          <ac:chgData name="Loc Tran - Y17" userId="S::ttloc.y17@ump.edu.vn::458f9000-ffce-4bb1-9689-34ff128d062c" providerId="AD" clId="Web-{6C4AB436-1B8D-6EE3-1106-0F943F9E43A6}" dt="2022-09-29T08:01:48.255" v="46"/>
          <ac:picMkLst>
            <pc:docMk/>
            <pc:sldMk cId="1908545732" sldId="269"/>
            <ac:picMk id="4" creationId="{AEC5E0D3-FBE5-4A9A-9F19-2F2AFF98F0EA}"/>
          </ac:picMkLst>
        </pc:picChg>
      </pc:sldChg>
      <pc:sldChg chg="addSp delSp modSp mod modClrScheme delDesignElem chgLayout">
        <pc:chgData name="Loc Tran - Y17" userId="S::ttloc.y17@ump.edu.vn::458f9000-ffce-4bb1-9689-34ff128d062c" providerId="AD" clId="Web-{6C4AB436-1B8D-6EE3-1106-0F943F9E43A6}" dt="2022-09-29T08:01:48.255" v="46"/>
        <pc:sldMkLst>
          <pc:docMk/>
          <pc:sldMk cId="4194463548" sldId="270"/>
        </pc:sldMkLst>
        <pc:spChg chg="mod ord">
          <ac:chgData name="Loc Tran - Y17" userId="S::ttloc.y17@ump.edu.vn::458f9000-ffce-4bb1-9689-34ff128d062c" providerId="AD" clId="Web-{6C4AB436-1B8D-6EE3-1106-0F943F9E43A6}" dt="2022-09-29T08:01:48.255" v="46"/>
          <ac:spMkLst>
            <pc:docMk/>
            <pc:sldMk cId="4194463548" sldId="270"/>
            <ac:spMk id="3" creationId="{B7B1C7EB-95E5-4881-BC4E-0D3E0EE9FCB5}"/>
          </ac:spMkLst>
        </pc:spChg>
        <pc:spChg chg="mod ord">
          <ac:chgData name="Loc Tran - Y17" userId="S::ttloc.y17@ump.edu.vn::458f9000-ffce-4bb1-9689-34ff128d062c" providerId="AD" clId="Web-{6C4AB436-1B8D-6EE3-1106-0F943F9E43A6}" dt="2022-09-29T08:01:48.255" v="46"/>
          <ac:spMkLst>
            <pc:docMk/>
            <pc:sldMk cId="4194463548" sldId="270"/>
            <ac:spMk id="4" creationId="{D345982B-DB1C-B866-F03F-E69B8B774A8C}"/>
          </ac:spMkLst>
        </pc:spChg>
        <pc:spChg chg="add del">
          <ac:chgData name="Loc Tran - Y17" userId="S::ttloc.y17@ump.edu.vn::458f9000-ffce-4bb1-9689-34ff128d062c" providerId="AD" clId="Web-{6C4AB436-1B8D-6EE3-1106-0F943F9E43A6}" dt="2022-09-29T08:01:48.255" v="46"/>
          <ac:spMkLst>
            <pc:docMk/>
            <pc:sldMk cId="4194463548" sldId="270"/>
            <ac:spMk id="13" creationId="{CD9FE4EF-C4D8-49A0-B2FF-81D8DB7D8A24}"/>
          </ac:spMkLst>
        </pc:spChg>
        <pc:spChg chg="add del">
          <ac:chgData name="Loc Tran - Y17" userId="S::ttloc.y17@ump.edu.vn::458f9000-ffce-4bb1-9689-34ff128d062c" providerId="AD" clId="Web-{6C4AB436-1B8D-6EE3-1106-0F943F9E43A6}" dt="2022-09-29T08:01:48.255" v="46"/>
          <ac:spMkLst>
            <pc:docMk/>
            <pc:sldMk cId="4194463548" sldId="270"/>
            <ac:spMk id="17" creationId="{D2B78728-A580-49A7-84F9-6EF6F583ADE0}"/>
          </ac:spMkLst>
        </pc:spChg>
        <pc:spChg chg="add del">
          <ac:chgData name="Loc Tran - Y17" userId="S::ttloc.y17@ump.edu.vn::458f9000-ffce-4bb1-9689-34ff128d062c" providerId="AD" clId="Web-{6C4AB436-1B8D-6EE3-1106-0F943F9E43A6}" dt="2022-09-29T08:01:48.255" v="46"/>
          <ac:spMkLst>
            <pc:docMk/>
            <pc:sldMk cId="4194463548" sldId="270"/>
            <ac:spMk id="18" creationId="{09588DA8-065E-4F6F-8EFD-43104AB2E0CF}"/>
          </ac:spMkLst>
        </pc:spChg>
        <pc:spChg chg="add del">
          <ac:chgData name="Loc Tran - Y17" userId="S::ttloc.y17@ump.edu.vn::458f9000-ffce-4bb1-9689-34ff128d062c" providerId="AD" clId="Web-{6C4AB436-1B8D-6EE3-1106-0F943F9E43A6}" dt="2022-09-29T08:01:48.255" v="46"/>
          <ac:spMkLst>
            <pc:docMk/>
            <pc:sldMk cId="4194463548" sldId="270"/>
            <ac:spMk id="19" creationId="{38FAA1A1-D861-433F-88FA-1E9D6FD31D11}"/>
          </ac:spMkLst>
        </pc:spChg>
        <pc:spChg chg="add del">
          <ac:chgData name="Loc Tran - Y17" userId="S::ttloc.y17@ump.edu.vn::458f9000-ffce-4bb1-9689-34ff128d062c" providerId="AD" clId="Web-{6C4AB436-1B8D-6EE3-1106-0F943F9E43A6}" dt="2022-09-29T08:01:48.255" v="46"/>
          <ac:spMkLst>
            <pc:docMk/>
            <pc:sldMk cId="4194463548" sldId="270"/>
            <ac:spMk id="20" creationId="{C4285719-470E-454C-AF62-8323075F1F5B}"/>
          </ac:spMkLst>
        </pc:spChg>
        <pc:spChg chg="add del">
          <ac:chgData name="Loc Tran - Y17" userId="S::ttloc.y17@ump.edu.vn::458f9000-ffce-4bb1-9689-34ff128d062c" providerId="AD" clId="Web-{6C4AB436-1B8D-6EE3-1106-0F943F9E43A6}" dt="2022-09-29T08:01:48.255" v="46"/>
          <ac:spMkLst>
            <pc:docMk/>
            <pc:sldMk cId="4194463548" sldId="270"/>
            <ac:spMk id="21" creationId="{8D71EDA1-87BF-4D5D-AB79-F346FD19278A}"/>
          </ac:spMkLst>
        </pc:spChg>
        <pc:spChg chg="add del">
          <ac:chgData name="Loc Tran - Y17" userId="S::ttloc.y17@ump.edu.vn::458f9000-ffce-4bb1-9689-34ff128d062c" providerId="AD" clId="Web-{6C4AB436-1B8D-6EE3-1106-0F943F9E43A6}" dt="2022-09-29T08:01:48.255" v="46"/>
          <ac:spMkLst>
            <pc:docMk/>
            <pc:sldMk cId="4194463548" sldId="270"/>
            <ac:spMk id="22" creationId="{4300840D-0A0B-4512-BACA-B439D5B9C57C}"/>
          </ac:spMkLst>
        </pc:spChg>
      </pc:sldChg>
      <pc:sldChg chg="modSp mod modClrScheme chgLayout">
        <pc:chgData name="Loc Tran - Y17" userId="S::ttloc.y17@ump.edu.vn::458f9000-ffce-4bb1-9689-34ff128d062c" providerId="AD" clId="Web-{6C4AB436-1B8D-6EE3-1106-0F943F9E43A6}" dt="2022-09-29T08:01:48.255" v="46"/>
        <pc:sldMkLst>
          <pc:docMk/>
          <pc:sldMk cId="2340119625" sldId="271"/>
        </pc:sldMkLst>
        <pc:spChg chg="mod ord">
          <ac:chgData name="Loc Tran - Y17" userId="S::ttloc.y17@ump.edu.vn::458f9000-ffce-4bb1-9689-34ff128d062c" providerId="AD" clId="Web-{6C4AB436-1B8D-6EE3-1106-0F943F9E43A6}" dt="2022-09-29T08:01:48.255" v="46"/>
          <ac:spMkLst>
            <pc:docMk/>
            <pc:sldMk cId="2340119625" sldId="271"/>
            <ac:spMk id="2" creationId="{3950C593-0D61-4E56-93D1-AF4DE099F7EE}"/>
          </ac:spMkLst>
        </pc:spChg>
        <pc:picChg chg="mod ord">
          <ac:chgData name="Loc Tran - Y17" userId="S::ttloc.y17@ump.edu.vn::458f9000-ffce-4bb1-9689-34ff128d062c" providerId="AD" clId="Web-{6C4AB436-1B8D-6EE3-1106-0F943F9E43A6}" dt="2022-09-29T08:01:48.255" v="46"/>
          <ac:picMkLst>
            <pc:docMk/>
            <pc:sldMk cId="2340119625" sldId="271"/>
            <ac:picMk id="4" creationId="{D9E3868C-6BA7-447A-8BB7-EF05D7B73890}"/>
          </ac:picMkLst>
        </pc:picChg>
      </pc:sldChg>
      <pc:sldChg chg="modSp mod modClrScheme chgLayout">
        <pc:chgData name="Loc Tran - Y17" userId="S::ttloc.y17@ump.edu.vn::458f9000-ffce-4bb1-9689-34ff128d062c" providerId="AD" clId="Web-{6C4AB436-1B8D-6EE3-1106-0F943F9E43A6}" dt="2022-09-29T08:01:48.255" v="46"/>
        <pc:sldMkLst>
          <pc:docMk/>
          <pc:sldMk cId="1703517911" sldId="272"/>
        </pc:sldMkLst>
        <pc:spChg chg="mod ord">
          <ac:chgData name="Loc Tran - Y17" userId="S::ttloc.y17@ump.edu.vn::458f9000-ffce-4bb1-9689-34ff128d062c" providerId="AD" clId="Web-{6C4AB436-1B8D-6EE3-1106-0F943F9E43A6}" dt="2022-09-29T08:01:48.255" v="46"/>
          <ac:spMkLst>
            <pc:docMk/>
            <pc:sldMk cId="1703517911" sldId="272"/>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1703517911" sldId="272"/>
            <ac:spMk id="3" creationId="{00000000-0000-0000-0000-000000000000}"/>
          </ac:spMkLst>
        </pc:spChg>
      </pc:sldChg>
      <pc:sldChg chg="modSp mod modClrScheme chgLayout">
        <pc:chgData name="Loc Tran - Y17" userId="S::ttloc.y17@ump.edu.vn::458f9000-ffce-4bb1-9689-34ff128d062c" providerId="AD" clId="Web-{6C4AB436-1B8D-6EE3-1106-0F943F9E43A6}" dt="2022-09-29T08:01:48.255" v="46"/>
        <pc:sldMkLst>
          <pc:docMk/>
          <pc:sldMk cId="1406907860" sldId="273"/>
        </pc:sldMkLst>
        <pc:spChg chg="mod ord">
          <ac:chgData name="Loc Tran - Y17" userId="S::ttloc.y17@ump.edu.vn::458f9000-ffce-4bb1-9689-34ff128d062c" providerId="AD" clId="Web-{6C4AB436-1B8D-6EE3-1106-0F943F9E43A6}" dt="2022-09-29T08:01:48.255" v="46"/>
          <ac:spMkLst>
            <pc:docMk/>
            <pc:sldMk cId="1406907860" sldId="273"/>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1406907860" sldId="273"/>
            <ac:spMk id="3" creationId="{00000000-0000-0000-0000-000000000000}"/>
          </ac:spMkLst>
        </pc:spChg>
      </pc:sldChg>
      <pc:sldChg chg="modSp mod modClrScheme chgLayout">
        <pc:chgData name="Loc Tran - Y17" userId="S::ttloc.y17@ump.edu.vn::458f9000-ffce-4bb1-9689-34ff128d062c" providerId="AD" clId="Web-{6C4AB436-1B8D-6EE3-1106-0F943F9E43A6}" dt="2022-09-29T08:01:48.255" v="46"/>
        <pc:sldMkLst>
          <pc:docMk/>
          <pc:sldMk cId="2554017062" sldId="274"/>
        </pc:sldMkLst>
        <pc:spChg chg="mod ord">
          <ac:chgData name="Loc Tran - Y17" userId="S::ttloc.y17@ump.edu.vn::458f9000-ffce-4bb1-9689-34ff128d062c" providerId="AD" clId="Web-{6C4AB436-1B8D-6EE3-1106-0F943F9E43A6}" dt="2022-09-29T08:01:48.255" v="46"/>
          <ac:spMkLst>
            <pc:docMk/>
            <pc:sldMk cId="2554017062" sldId="274"/>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2554017062" sldId="274"/>
            <ac:spMk id="3" creationId="{00000000-0000-0000-0000-000000000000}"/>
          </ac:spMkLst>
        </pc:spChg>
      </pc:sldChg>
      <pc:sldChg chg="modSp mod modClrScheme chgLayout">
        <pc:chgData name="Loc Tran - Y17" userId="S::ttloc.y17@ump.edu.vn::458f9000-ffce-4bb1-9689-34ff128d062c" providerId="AD" clId="Web-{6C4AB436-1B8D-6EE3-1106-0F943F9E43A6}" dt="2022-09-29T08:01:48.255" v="46"/>
        <pc:sldMkLst>
          <pc:docMk/>
          <pc:sldMk cId="389155777" sldId="275"/>
        </pc:sldMkLst>
        <pc:spChg chg="mod ord">
          <ac:chgData name="Loc Tran - Y17" userId="S::ttloc.y17@ump.edu.vn::458f9000-ffce-4bb1-9689-34ff128d062c" providerId="AD" clId="Web-{6C4AB436-1B8D-6EE3-1106-0F943F9E43A6}" dt="2022-09-29T08:01:48.255" v="46"/>
          <ac:spMkLst>
            <pc:docMk/>
            <pc:sldMk cId="389155777" sldId="275"/>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389155777" sldId="275"/>
            <ac:spMk id="3" creationId="{00000000-0000-0000-0000-000000000000}"/>
          </ac:spMkLst>
        </pc:spChg>
      </pc:sldChg>
      <pc:sldChg chg="modSp mod modClrScheme chgLayout">
        <pc:chgData name="Loc Tran - Y17" userId="S::ttloc.y17@ump.edu.vn::458f9000-ffce-4bb1-9689-34ff128d062c" providerId="AD" clId="Web-{6C4AB436-1B8D-6EE3-1106-0F943F9E43A6}" dt="2022-09-29T08:01:48.255" v="46"/>
        <pc:sldMkLst>
          <pc:docMk/>
          <pc:sldMk cId="3664111068" sldId="276"/>
        </pc:sldMkLst>
        <pc:spChg chg="mod ord">
          <ac:chgData name="Loc Tran - Y17" userId="S::ttloc.y17@ump.edu.vn::458f9000-ffce-4bb1-9689-34ff128d062c" providerId="AD" clId="Web-{6C4AB436-1B8D-6EE3-1106-0F943F9E43A6}" dt="2022-09-29T08:01:48.255" v="46"/>
          <ac:spMkLst>
            <pc:docMk/>
            <pc:sldMk cId="3664111068" sldId="276"/>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3664111068" sldId="276"/>
            <ac:spMk id="3" creationId="{00000000-0000-0000-0000-000000000000}"/>
          </ac:spMkLst>
        </pc:spChg>
      </pc:sldChg>
      <pc:sldChg chg="modSp mod modClrScheme chgLayout">
        <pc:chgData name="Loc Tran - Y17" userId="S::ttloc.y17@ump.edu.vn::458f9000-ffce-4bb1-9689-34ff128d062c" providerId="AD" clId="Web-{6C4AB436-1B8D-6EE3-1106-0F943F9E43A6}" dt="2022-09-29T08:01:48.255" v="46"/>
        <pc:sldMkLst>
          <pc:docMk/>
          <pc:sldMk cId="3800660691" sldId="277"/>
        </pc:sldMkLst>
        <pc:spChg chg="mod ord">
          <ac:chgData name="Loc Tran - Y17" userId="S::ttloc.y17@ump.edu.vn::458f9000-ffce-4bb1-9689-34ff128d062c" providerId="AD" clId="Web-{6C4AB436-1B8D-6EE3-1106-0F943F9E43A6}" dt="2022-09-29T08:01:48.255" v="46"/>
          <ac:spMkLst>
            <pc:docMk/>
            <pc:sldMk cId="3800660691" sldId="277"/>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3800660691" sldId="277"/>
            <ac:spMk id="3" creationId="{00000000-0000-0000-0000-000000000000}"/>
          </ac:spMkLst>
        </pc:spChg>
      </pc:sldChg>
      <pc:sldChg chg="modSp mod modClrScheme chgLayout">
        <pc:chgData name="Loc Tran - Y17" userId="S::ttloc.y17@ump.edu.vn::458f9000-ffce-4bb1-9689-34ff128d062c" providerId="AD" clId="Web-{6C4AB436-1B8D-6EE3-1106-0F943F9E43A6}" dt="2022-09-29T08:01:48.255" v="46"/>
        <pc:sldMkLst>
          <pc:docMk/>
          <pc:sldMk cId="1337682175" sldId="278"/>
        </pc:sldMkLst>
        <pc:spChg chg="mod ord">
          <ac:chgData name="Loc Tran - Y17" userId="S::ttloc.y17@ump.edu.vn::458f9000-ffce-4bb1-9689-34ff128d062c" providerId="AD" clId="Web-{6C4AB436-1B8D-6EE3-1106-0F943F9E43A6}" dt="2022-09-29T08:01:48.255" v="46"/>
          <ac:spMkLst>
            <pc:docMk/>
            <pc:sldMk cId="1337682175" sldId="278"/>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1337682175" sldId="278"/>
            <ac:spMk id="3" creationId="{00000000-0000-0000-0000-000000000000}"/>
          </ac:spMkLst>
        </pc:spChg>
      </pc:sldChg>
      <pc:sldChg chg="modSp mod modClrScheme chgLayout">
        <pc:chgData name="Loc Tran - Y17" userId="S::ttloc.y17@ump.edu.vn::458f9000-ffce-4bb1-9689-34ff128d062c" providerId="AD" clId="Web-{6C4AB436-1B8D-6EE3-1106-0F943F9E43A6}" dt="2022-09-29T08:01:48.255" v="46"/>
        <pc:sldMkLst>
          <pc:docMk/>
          <pc:sldMk cId="2469848217" sldId="279"/>
        </pc:sldMkLst>
        <pc:spChg chg="mod ord">
          <ac:chgData name="Loc Tran - Y17" userId="S::ttloc.y17@ump.edu.vn::458f9000-ffce-4bb1-9689-34ff128d062c" providerId="AD" clId="Web-{6C4AB436-1B8D-6EE3-1106-0F943F9E43A6}" dt="2022-09-29T08:01:48.255" v="46"/>
          <ac:spMkLst>
            <pc:docMk/>
            <pc:sldMk cId="2469848217" sldId="279"/>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2469848217" sldId="279"/>
            <ac:spMk id="3" creationId="{00000000-0000-0000-0000-000000000000}"/>
          </ac:spMkLst>
        </pc:spChg>
      </pc:sldChg>
      <pc:sldChg chg="addSp delSp modSp mod setBg modClrScheme chgLayout">
        <pc:chgData name="Loc Tran - Y17" userId="S::ttloc.y17@ump.edu.vn::458f9000-ffce-4bb1-9689-34ff128d062c" providerId="AD" clId="Web-{6C4AB436-1B8D-6EE3-1106-0F943F9E43A6}" dt="2022-09-29T08:32:03.602" v="133" actId="20577"/>
        <pc:sldMkLst>
          <pc:docMk/>
          <pc:sldMk cId="4152687588" sldId="280"/>
        </pc:sldMkLst>
        <pc:spChg chg="mod ord">
          <ac:chgData name="Loc Tran - Y17" userId="S::ttloc.y17@ump.edu.vn::458f9000-ffce-4bb1-9689-34ff128d062c" providerId="AD" clId="Web-{6C4AB436-1B8D-6EE3-1106-0F943F9E43A6}" dt="2022-09-29T08:31:57.805" v="132" actId="20577"/>
          <ac:spMkLst>
            <pc:docMk/>
            <pc:sldMk cId="4152687588" sldId="280"/>
            <ac:spMk id="4" creationId="{AD841910-66BD-5748-66B4-596C9A544426}"/>
          </ac:spMkLst>
        </pc:spChg>
        <pc:spChg chg="add del mod ord">
          <ac:chgData name="Loc Tran - Y17" userId="S::ttloc.y17@ump.edu.vn::458f9000-ffce-4bb1-9689-34ff128d062c" providerId="AD" clId="Web-{6C4AB436-1B8D-6EE3-1106-0F943F9E43A6}" dt="2022-09-29T08:32:03.602" v="133" actId="20577"/>
          <ac:spMkLst>
            <pc:docMk/>
            <pc:sldMk cId="4152687588" sldId="280"/>
            <ac:spMk id="5" creationId="{ED7B0F52-68FD-9C59-DB83-7D450AFD7384}"/>
          </ac:spMkLst>
        </pc:spChg>
        <pc:spChg chg="add del">
          <ac:chgData name="Loc Tran - Y17" userId="S::ttloc.y17@ump.edu.vn::458f9000-ffce-4bb1-9689-34ff128d062c" providerId="AD" clId="Web-{6C4AB436-1B8D-6EE3-1106-0F943F9E43A6}" dt="2022-09-29T08:30:59.334" v="120"/>
          <ac:spMkLst>
            <pc:docMk/>
            <pc:sldMk cId="4152687588" sldId="280"/>
            <ac:spMk id="10" creationId="{C2554CA6-288E-4202-BC52-2E5A8F0C0AED}"/>
          </ac:spMkLst>
        </pc:spChg>
        <pc:spChg chg="add del">
          <ac:chgData name="Loc Tran - Y17" userId="S::ttloc.y17@ump.edu.vn::458f9000-ffce-4bb1-9689-34ff128d062c" providerId="AD" clId="Web-{6C4AB436-1B8D-6EE3-1106-0F943F9E43A6}" dt="2022-09-29T08:29:48.488" v="108"/>
          <ac:spMkLst>
            <pc:docMk/>
            <pc:sldMk cId="4152687588" sldId="280"/>
            <ac:spMk id="11" creationId="{6C4028FD-8BAA-4A19-BFDE-594D991B7552}"/>
          </ac:spMkLst>
        </pc:spChg>
        <pc:spChg chg="add del">
          <ac:chgData name="Loc Tran - Y17" userId="S::ttloc.y17@ump.edu.vn::458f9000-ffce-4bb1-9689-34ff128d062c" providerId="AD" clId="Web-{6C4AB436-1B8D-6EE3-1106-0F943F9E43A6}" dt="2022-09-29T08:30:59.334" v="120"/>
          <ac:spMkLst>
            <pc:docMk/>
            <pc:sldMk cId="4152687588" sldId="280"/>
            <ac:spMk id="12" creationId="{B10BB131-AC8E-4A8E-A5D1-36260F720C3B}"/>
          </ac:spMkLst>
        </pc:spChg>
        <pc:spChg chg="add del">
          <ac:chgData name="Loc Tran - Y17" userId="S::ttloc.y17@ump.edu.vn::458f9000-ffce-4bb1-9689-34ff128d062c" providerId="AD" clId="Web-{6C4AB436-1B8D-6EE3-1106-0F943F9E43A6}" dt="2022-09-29T08:30:59.334" v="120"/>
          <ac:spMkLst>
            <pc:docMk/>
            <pc:sldMk cId="4152687588" sldId="280"/>
            <ac:spMk id="14" creationId="{5B7778FC-632E-4DCA-A7CB-0D7731CCF970}"/>
          </ac:spMkLst>
        </pc:spChg>
        <pc:spChg chg="add del">
          <ac:chgData name="Loc Tran - Y17" userId="S::ttloc.y17@ump.edu.vn::458f9000-ffce-4bb1-9689-34ff128d062c" providerId="AD" clId="Web-{6C4AB436-1B8D-6EE3-1106-0F943F9E43A6}" dt="2022-09-29T08:30:59.334" v="120"/>
          <ac:spMkLst>
            <pc:docMk/>
            <pc:sldMk cId="4152687588" sldId="280"/>
            <ac:spMk id="16" creationId="{FA23A907-97FB-4A8F-880A-DD77401C4296}"/>
          </ac:spMkLst>
        </pc:spChg>
        <pc:spChg chg="add del">
          <ac:chgData name="Loc Tran - Y17" userId="S::ttloc.y17@ump.edu.vn::458f9000-ffce-4bb1-9689-34ff128d062c" providerId="AD" clId="Web-{6C4AB436-1B8D-6EE3-1106-0F943F9E43A6}" dt="2022-09-29T08:31:14.288" v="122"/>
          <ac:spMkLst>
            <pc:docMk/>
            <pc:sldMk cId="4152687588" sldId="280"/>
            <ac:spMk id="18" creationId="{777A147A-9ED8-46B4-8660-1B3C2AA880B5}"/>
          </ac:spMkLst>
        </pc:spChg>
        <pc:spChg chg="add del">
          <ac:chgData name="Loc Tran - Y17" userId="S::ttloc.y17@ump.edu.vn::458f9000-ffce-4bb1-9689-34ff128d062c" providerId="AD" clId="Web-{6C4AB436-1B8D-6EE3-1106-0F943F9E43A6}" dt="2022-09-29T08:31:14.288" v="122"/>
          <ac:spMkLst>
            <pc:docMk/>
            <pc:sldMk cId="4152687588" sldId="280"/>
            <ac:spMk id="19" creationId="{5D6C15A0-C087-4593-8414-2B4EC1CDC3DE}"/>
          </ac:spMkLst>
        </pc:spChg>
        <pc:spChg chg="add">
          <ac:chgData name="Loc Tran - Y17" userId="S::ttloc.y17@ump.edu.vn::458f9000-ffce-4bb1-9689-34ff128d062c" providerId="AD" clId="Web-{6C4AB436-1B8D-6EE3-1106-0F943F9E43A6}" dt="2022-09-29T08:31:14.304" v="123"/>
          <ac:spMkLst>
            <pc:docMk/>
            <pc:sldMk cId="4152687588" sldId="280"/>
            <ac:spMk id="21" creationId="{C2554CA6-288E-4202-BC52-2E5A8F0C0AED}"/>
          </ac:spMkLst>
        </pc:spChg>
        <pc:spChg chg="add">
          <ac:chgData name="Loc Tran - Y17" userId="S::ttloc.y17@ump.edu.vn::458f9000-ffce-4bb1-9689-34ff128d062c" providerId="AD" clId="Web-{6C4AB436-1B8D-6EE3-1106-0F943F9E43A6}" dt="2022-09-29T08:31:14.304" v="123"/>
          <ac:spMkLst>
            <pc:docMk/>
            <pc:sldMk cId="4152687588" sldId="280"/>
            <ac:spMk id="22" creationId="{B10BB131-AC8E-4A8E-A5D1-36260F720C3B}"/>
          </ac:spMkLst>
        </pc:spChg>
        <pc:spChg chg="add">
          <ac:chgData name="Loc Tran - Y17" userId="S::ttloc.y17@ump.edu.vn::458f9000-ffce-4bb1-9689-34ff128d062c" providerId="AD" clId="Web-{6C4AB436-1B8D-6EE3-1106-0F943F9E43A6}" dt="2022-09-29T08:31:14.304" v="123"/>
          <ac:spMkLst>
            <pc:docMk/>
            <pc:sldMk cId="4152687588" sldId="280"/>
            <ac:spMk id="23" creationId="{5B7778FC-632E-4DCA-A7CB-0D7731CCF970}"/>
          </ac:spMkLst>
        </pc:spChg>
        <pc:spChg chg="add">
          <ac:chgData name="Loc Tran - Y17" userId="S::ttloc.y17@ump.edu.vn::458f9000-ffce-4bb1-9689-34ff128d062c" providerId="AD" clId="Web-{6C4AB436-1B8D-6EE3-1106-0F943F9E43A6}" dt="2022-09-29T08:31:14.304" v="123"/>
          <ac:spMkLst>
            <pc:docMk/>
            <pc:sldMk cId="4152687588" sldId="280"/>
            <ac:spMk id="24" creationId="{FA23A907-97FB-4A8F-880A-DD77401C4296}"/>
          </ac:spMkLst>
        </pc:spChg>
        <pc:graphicFrameChg chg="add del">
          <ac:chgData name="Loc Tran - Y17" userId="S::ttloc.y17@ump.edu.vn::458f9000-ffce-4bb1-9689-34ff128d062c" providerId="AD" clId="Web-{6C4AB436-1B8D-6EE3-1106-0F943F9E43A6}" dt="2022-09-29T08:29:48.488" v="108"/>
          <ac:graphicFrameMkLst>
            <pc:docMk/>
            <pc:sldMk cId="4152687588" sldId="280"/>
            <ac:graphicFrameMk id="7" creationId="{397AEC8E-084F-F451-59BF-DE8A03D224E4}"/>
          </ac:graphicFrameMkLst>
        </pc:graphicFrameChg>
      </pc:sldChg>
      <pc:sldChg chg="modSp mod modClrScheme chgLayout">
        <pc:chgData name="Loc Tran - Y17" userId="S::ttloc.y17@ump.edu.vn::458f9000-ffce-4bb1-9689-34ff128d062c" providerId="AD" clId="Web-{6C4AB436-1B8D-6EE3-1106-0F943F9E43A6}" dt="2022-09-29T08:28:35.939" v="106" actId="1076"/>
        <pc:sldMkLst>
          <pc:docMk/>
          <pc:sldMk cId="2739838117" sldId="281"/>
        </pc:sldMkLst>
        <pc:spChg chg="mod ord">
          <ac:chgData name="Loc Tran - Y17" userId="S::ttloc.y17@ump.edu.vn::458f9000-ffce-4bb1-9689-34ff128d062c" providerId="AD" clId="Web-{6C4AB436-1B8D-6EE3-1106-0F943F9E43A6}" dt="2022-09-29T08:28:35.939" v="106" actId="1076"/>
          <ac:spMkLst>
            <pc:docMk/>
            <pc:sldMk cId="2739838117" sldId="281"/>
            <ac:spMk id="2" creationId="{6CCCC4DE-2F51-62AB-A0C1-612587A20299}"/>
          </ac:spMkLst>
        </pc:spChg>
        <pc:picChg chg="mod ord">
          <ac:chgData name="Loc Tran - Y17" userId="S::ttloc.y17@ump.edu.vn::458f9000-ffce-4bb1-9689-34ff128d062c" providerId="AD" clId="Web-{6C4AB436-1B8D-6EE3-1106-0F943F9E43A6}" dt="2022-09-29T08:28:32.298" v="105" actId="1076"/>
          <ac:picMkLst>
            <pc:docMk/>
            <pc:sldMk cId="2739838117" sldId="281"/>
            <ac:picMk id="5" creationId="{D118F688-9C1D-8408-5C83-D9F9726CB6D7}"/>
          </ac:picMkLst>
        </pc:picChg>
      </pc:sldChg>
      <pc:sldChg chg="addSp delSp modSp mod setBg modClrScheme chgLayout">
        <pc:chgData name="Loc Tran - Y17" userId="S::ttloc.y17@ump.edu.vn::458f9000-ffce-4bb1-9689-34ff128d062c" providerId="AD" clId="Web-{6C4AB436-1B8D-6EE3-1106-0F943F9E43A6}" dt="2022-09-29T08:27:43.077" v="103"/>
        <pc:sldMkLst>
          <pc:docMk/>
          <pc:sldMk cId="1610174925" sldId="282"/>
        </pc:sldMkLst>
        <pc:spChg chg="mod ord">
          <ac:chgData name="Loc Tran - Y17" userId="S::ttloc.y17@ump.edu.vn::458f9000-ffce-4bb1-9689-34ff128d062c" providerId="AD" clId="Web-{6C4AB436-1B8D-6EE3-1106-0F943F9E43A6}" dt="2022-09-29T08:27:43.077" v="103"/>
          <ac:spMkLst>
            <pc:docMk/>
            <pc:sldMk cId="1610174925" sldId="282"/>
            <ac:spMk id="2" creationId="{36D0A837-FBC9-D922-BFFC-E1AAD8101C41}"/>
          </ac:spMkLst>
        </pc:spChg>
        <pc:spChg chg="del mod ord">
          <ac:chgData name="Loc Tran - Y17" userId="S::ttloc.y17@ump.edu.vn::458f9000-ffce-4bb1-9689-34ff128d062c" providerId="AD" clId="Web-{6C4AB436-1B8D-6EE3-1106-0F943F9E43A6}" dt="2022-09-29T08:27:43.077" v="103"/>
          <ac:spMkLst>
            <pc:docMk/>
            <pc:sldMk cId="1610174925" sldId="282"/>
            <ac:spMk id="3" creationId="{B69E47C9-6E4B-577D-CF66-259A01770778}"/>
          </ac:spMkLst>
        </pc:spChg>
        <pc:spChg chg="add">
          <ac:chgData name="Loc Tran - Y17" userId="S::ttloc.y17@ump.edu.vn::458f9000-ffce-4bb1-9689-34ff128d062c" providerId="AD" clId="Web-{6C4AB436-1B8D-6EE3-1106-0F943F9E43A6}" dt="2022-09-29T08:27:43.077" v="103"/>
          <ac:spMkLst>
            <pc:docMk/>
            <pc:sldMk cId="1610174925" sldId="282"/>
            <ac:spMk id="9" creationId="{955A2079-FA98-4876-80F0-72364A7D2EA4}"/>
          </ac:spMkLst>
        </pc:spChg>
        <pc:graphicFrameChg chg="add">
          <ac:chgData name="Loc Tran - Y17" userId="S::ttloc.y17@ump.edu.vn::458f9000-ffce-4bb1-9689-34ff128d062c" providerId="AD" clId="Web-{6C4AB436-1B8D-6EE3-1106-0F943F9E43A6}" dt="2022-09-29T08:27:43.077" v="103"/>
          <ac:graphicFrameMkLst>
            <pc:docMk/>
            <pc:sldMk cId="1610174925" sldId="282"/>
            <ac:graphicFrameMk id="5" creationId="{9E627B89-DB63-5D53-C3D4-D34210032B15}"/>
          </ac:graphicFrameMkLst>
        </pc:graphicFrameChg>
      </pc:sldChg>
      <pc:sldChg chg="addSp delSp modSp mod modClrScheme delDesignElem chgLayout">
        <pc:chgData name="Loc Tran - Y17" userId="S::ttloc.y17@ump.edu.vn::458f9000-ffce-4bb1-9689-34ff128d062c" providerId="AD" clId="Web-{6C4AB436-1B8D-6EE3-1106-0F943F9E43A6}" dt="2022-09-29T08:01:48.255" v="46"/>
        <pc:sldMkLst>
          <pc:docMk/>
          <pc:sldMk cId="3254948060" sldId="283"/>
        </pc:sldMkLst>
        <pc:spChg chg="mod ord">
          <ac:chgData name="Loc Tran - Y17" userId="S::ttloc.y17@ump.edu.vn::458f9000-ffce-4bb1-9689-34ff128d062c" providerId="AD" clId="Web-{6C4AB436-1B8D-6EE3-1106-0F943F9E43A6}" dt="2022-09-29T08:01:48.255" v="46"/>
          <ac:spMkLst>
            <pc:docMk/>
            <pc:sldMk cId="3254948060" sldId="283"/>
            <ac:spMk id="4" creationId="{8416B153-3ACE-86DA-33C0-933F3FD0BE06}"/>
          </ac:spMkLst>
        </pc:spChg>
        <pc:spChg chg="mod ord">
          <ac:chgData name="Loc Tran - Y17" userId="S::ttloc.y17@ump.edu.vn::458f9000-ffce-4bb1-9689-34ff128d062c" providerId="AD" clId="Web-{6C4AB436-1B8D-6EE3-1106-0F943F9E43A6}" dt="2022-09-29T08:01:48.255" v="46"/>
          <ac:spMkLst>
            <pc:docMk/>
            <pc:sldMk cId="3254948060" sldId="283"/>
            <ac:spMk id="5" creationId="{F27DB922-76B5-8AFE-BEA4-F6E0EDB96439}"/>
          </ac:spMkLst>
        </pc:spChg>
        <pc:spChg chg="add del">
          <ac:chgData name="Loc Tran - Y17" userId="S::ttloc.y17@ump.edu.vn::458f9000-ffce-4bb1-9689-34ff128d062c" providerId="AD" clId="Web-{6C4AB436-1B8D-6EE3-1106-0F943F9E43A6}" dt="2022-09-29T08:01:48.255" v="46"/>
          <ac:spMkLst>
            <pc:docMk/>
            <pc:sldMk cId="3254948060" sldId="283"/>
            <ac:spMk id="10" creationId="{289ED1AA-8684-4D37-B208-8777E1A7780D}"/>
          </ac:spMkLst>
        </pc:spChg>
        <pc:spChg chg="add del">
          <ac:chgData name="Loc Tran - Y17" userId="S::ttloc.y17@ump.edu.vn::458f9000-ffce-4bb1-9689-34ff128d062c" providerId="AD" clId="Web-{6C4AB436-1B8D-6EE3-1106-0F943F9E43A6}" dt="2022-09-29T08:01:48.255" v="46"/>
          <ac:spMkLst>
            <pc:docMk/>
            <pc:sldMk cId="3254948060" sldId="283"/>
            <ac:spMk id="12" creationId="{4180E01B-B1F4-437C-807D-1C930718EE64}"/>
          </ac:spMkLst>
        </pc:spChg>
        <pc:spChg chg="add del">
          <ac:chgData name="Loc Tran - Y17" userId="S::ttloc.y17@ump.edu.vn::458f9000-ffce-4bb1-9689-34ff128d062c" providerId="AD" clId="Web-{6C4AB436-1B8D-6EE3-1106-0F943F9E43A6}" dt="2022-09-29T08:01:48.255" v="46"/>
          <ac:spMkLst>
            <pc:docMk/>
            <pc:sldMk cId="3254948060" sldId="283"/>
            <ac:spMk id="14" creationId="{41F77738-2AF0-4750-A0C7-F97C2C17590E}"/>
          </ac:spMkLst>
        </pc:spChg>
      </pc:sldChg>
      <pc:sldChg chg="addSp modSp mod setBg modClrScheme chgLayout">
        <pc:chgData name="Loc Tran - Y17" userId="S::ttloc.y17@ump.edu.vn::458f9000-ffce-4bb1-9689-34ff128d062c" providerId="AD" clId="Web-{6C4AB436-1B8D-6EE3-1106-0F943F9E43A6}" dt="2022-09-29T08:32:45.479" v="134"/>
        <pc:sldMkLst>
          <pc:docMk/>
          <pc:sldMk cId="1611986800" sldId="284"/>
        </pc:sldMkLst>
        <pc:spChg chg="mod ord">
          <ac:chgData name="Loc Tran - Y17" userId="S::ttloc.y17@ump.edu.vn::458f9000-ffce-4bb1-9689-34ff128d062c" providerId="AD" clId="Web-{6C4AB436-1B8D-6EE3-1106-0F943F9E43A6}" dt="2022-09-29T08:32:45.479" v="134"/>
          <ac:spMkLst>
            <pc:docMk/>
            <pc:sldMk cId="1611986800" sldId="284"/>
            <ac:spMk id="2" creationId="{B756735B-B369-9570-CA2D-EB3EBDD08CB7}"/>
          </ac:spMkLst>
        </pc:spChg>
        <pc:spChg chg="mod ord">
          <ac:chgData name="Loc Tran - Y17" userId="S::ttloc.y17@ump.edu.vn::458f9000-ffce-4bb1-9689-34ff128d062c" providerId="AD" clId="Web-{6C4AB436-1B8D-6EE3-1106-0F943F9E43A6}" dt="2022-09-29T08:32:45.479" v="134"/>
          <ac:spMkLst>
            <pc:docMk/>
            <pc:sldMk cId="1611986800" sldId="284"/>
            <ac:spMk id="3" creationId="{B594B66F-06C8-1930-7C24-D21C338CB85F}"/>
          </ac:spMkLst>
        </pc:spChg>
        <pc:spChg chg="add">
          <ac:chgData name="Loc Tran - Y17" userId="S::ttloc.y17@ump.edu.vn::458f9000-ffce-4bb1-9689-34ff128d062c" providerId="AD" clId="Web-{6C4AB436-1B8D-6EE3-1106-0F943F9E43A6}" dt="2022-09-29T08:32:45.479" v="134"/>
          <ac:spMkLst>
            <pc:docMk/>
            <pc:sldMk cId="1611986800" sldId="284"/>
            <ac:spMk id="8" creationId="{907EF6B7-1338-4443-8C46-6A318D952DFD}"/>
          </ac:spMkLst>
        </pc:spChg>
        <pc:spChg chg="add">
          <ac:chgData name="Loc Tran - Y17" userId="S::ttloc.y17@ump.edu.vn::458f9000-ffce-4bb1-9689-34ff128d062c" providerId="AD" clId="Web-{6C4AB436-1B8D-6EE3-1106-0F943F9E43A6}" dt="2022-09-29T08:32:45.479" v="134"/>
          <ac:spMkLst>
            <pc:docMk/>
            <pc:sldMk cId="1611986800" sldId="284"/>
            <ac:spMk id="10" creationId="{DAAE4CDD-124C-4DCF-9584-B6033B545DD5}"/>
          </ac:spMkLst>
        </pc:spChg>
        <pc:spChg chg="add">
          <ac:chgData name="Loc Tran - Y17" userId="S::ttloc.y17@ump.edu.vn::458f9000-ffce-4bb1-9689-34ff128d062c" providerId="AD" clId="Web-{6C4AB436-1B8D-6EE3-1106-0F943F9E43A6}" dt="2022-09-29T08:32:45.479" v="134"/>
          <ac:spMkLst>
            <pc:docMk/>
            <pc:sldMk cId="1611986800" sldId="284"/>
            <ac:spMk id="12" creationId="{081E4A58-353D-44AE-B2FC-2A74E2E400F7}"/>
          </ac:spMkLst>
        </pc:spChg>
      </pc:sldChg>
      <pc:sldChg chg="modSp mod modClrScheme chgLayout">
        <pc:chgData name="Loc Tran - Y17" userId="S::ttloc.y17@ump.edu.vn::458f9000-ffce-4bb1-9689-34ff128d062c" providerId="AD" clId="Web-{6C4AB436-1B8D-6EE3-1106-0F943F9E43A6}" dt="2022-09-29T08:33:55.138" v="146" actId="20577"/>
        <pc:sldMkLst>
          <pc:docMk/>
          <pc:sldMk cId="2211066313" sldId="285"/>
        </pc:sldMkLst>
        <pc:spChg chg="mod ord">
          <ac:chgData name="Loc Tran - Y17" userId="S::ttloc.y17@ump.edu.vn::458f9000-ffce-4bb1-9689-34ff128d062c" providerId="AD" clId="Web-{6C4AB436-1B8D-6EE3-1106-0F943F9E43A6}" dt="2022-09-29T08:01:48.255" v="46"/>
          <ac:spMkLst>
            <pc:docMk/>
            <pc:sldMk cId="2211066313" sldId="285"/>
            <ac:spMk id="2" creationId="{FD31AE63-3B6E-81EC-380F-619F74F91EEB}"/>
          </ac:spMkLst>
        </pc:spChg>
        <pc:spChg chg="mod ord">
          <ac:chgData name="Loc Tran - Y17" userId="S::ttloc.y17@ump.edu.vn::458f9000-ffce-4bb1-9689-34ff128d062c" providerId="AD" clId="Web-{6C4AB436-1B8D-6EE3-1106-0F943F9E43A6}" dt="2022-09-29T08:33:55.138" v="146" actId="20577"/>
          <ac:spMkLst>
            <pc:docMk/>
            <pc:sldMk cId="2211066313" sldId="285"/>
            <ac:spMk id="3" creationId="{4D081902-2EC1-9254-04EC-88AE2FE479B3}"/>
          </ac:spMkLst>
        </pc:spChg>
      </pc:sldChg>
      <pc:sldChg chg="addSp delSp modSp mod modClrScheme delDesignElem chgLayout">
        <pc:chgData name="Loc Tran - Y17" userId="S::ttloc.y17@ump.edu.vn::458f9000-ffce-4bb1-9689-34ff128d062c" providerId="AD" clId="Web-{6C4AB436-1B8D-6EE3-1106-0F943F9E43A6}" dt="2022-09-29T08:01:48.255" v="46"/>
        <pc:sldMkLst>
          <pc:docMk/>
          <pc:sldMk cId="2767086115" sldId="286"/>
        </pc:sldMkLst>
        <pc:spChg chg="mod ord">
          <ac:chgData name="Loc Tran - Y17" userId="S::ttloc.y17@ump.edu.vn::458f9000-ffce-4bb1-9689-34ff128d062c" providerId="AD" clId="Web-{6C4AB436-1B8D-6EE3-1106-0F943F9E43A6}" dt="2022-09-29T08:01:48.255" v="46"/>
          <ac:spMkLst>
            <pc:docMk/>
            <pc:sldMk cId="2767086115" sldId="286"/>
            <ac:spMk id="6" creationId="{2C40744C-12DB-D6E4-3A47-9B848BD9474C}"/>
          </ac:spMkLst>
        </pc:spChg>
        <pc:spChg chg="mod ord">
          <ac:chgData name="Loc Tran - Y17" userId="S::ttloc.y17@ump.edu.vn::458f9000-ffce-4bb1-9689-34ff128d062c" providerId="AD" clId="Web-{6C4AB436-1B8D-6EE3-1106-0F943F9E43A6}" dt="2022-09-29T08:01:48.255" v="46"/>
          <ac:spMkLst>
            <pc:docMk/>
            <pc:sldMk cId="2767086115" sldId="286"/>
            <ac:spMk id="8" creationId="{069C39DA-22A4-EBCC-EE52-E9147F7EA25A}"/>
          </ac:spMkLst>
        </pc:spChg>
        <pc:spChg chg="add del">
          <ac:chgData name="Loc Tran - Y17" userId="S::ttloc.y17@ump.edu.vn::458f9000-ffce-4bb1-9689-34ff128d062c" providerId="AD" clId="Web-{6C4AB436-1B8D-6EE3-1106-0F943F9E43A6}" dt="2022-09-29T08:01:48.255" v="46"/>
          <ac:spMkLst>
            <pc:docMk/>
            <pc:sldMk cId="2767086115" sldId="286"/>
            <ac:spMk id="17" creationId="{DC85BF5E-2BD6-4E5B-8EA3-420B45BB03FA}"/>
          </ac:spMkLst>
        </pc:spChg>
        <pc:spChg chg="add del">
          <ac:chgData name="Loc Tran - Y17" userId="S::ttloc.y17@ump.edu.vn::458f9000-ffce-4bb1-9689-34ff128d062c" providerId="AD" clId="Web-{6C4AB436-1B8D-6EE3-1106-0F943F9E43A6}" dt="2022-09-29T08:01:48.255" v="46"/>
          <ac:spMkLst>
            <pc:docMk/>
            <pc:sldMk cId="2767086115" sldId="286"/>
            <ac:spMk id="18" creationId="{35F0E358-1E49-4920-80D8-C3D138708838}"/>
          </ac:spMkLst>
        </pc:spChg>
        <pc:spChg chg="add del">
          <ac:chgData name="Loc Tran - Y17" userId="S::ttloc.y17@ump.edu.vn::458f9000-ffce-4bb1-9689-34ff128d062c" providerId="AD" clId="Web-{6C4AB436-1B8D-6EE3-1106-0F943F9E43A6}" dt="2022-09-29T08:01:48.255" v="46"/>
          <ac:spMkLst>
            <pc:docMk/>
            <pc:sldMk cId="2767086115" sldId="286"/>
            <ac:spMk id="19" creationId="{740D8E28-91B5-42B0-9D6C-B777D8AD90C2}"/>
          </ac:spMkLst>
        </pc:spChg>
        <pc:spChg chg="add del">
          <ac:chgData name="Loc Tran - Y17" userId="S::ttloc.y17@ump.edu.vn::458f9000-ffce-4bb1-9689-34ff128d062c" providerId="AD" clId="Web-{6C4AB436-1B8D-6EE3-1106-0F943F9E43A6}" dt="2022-09-29T08:01:48.255" v="46"/>
          <ac:spMkLst>
            <pc:docMk/>
            <pc:sldMk cId="2767086115" sldId="286"/>
            <ac:spMk id="20" creationId="{E2D2362D-7010-4036-B9CA-03DFC8EB3B01}"/>
          </ac:spMkLst>
        </pc:spChg>
      </pc:sldChg>
      <pc:sldChg chg="addSp delSp modSp mod modClrScheme delDesignElem chgLayout">
        <pc:chgData name="Loc Tran - Y17" userId="S::ttloc.y17@ump.edu.vn::458f9000-ffce-4bb1-9689-34ff128d062c" providerId="AD" clId="Web-{6C4AB436-1B8D-6EE3-1106-0F943F9E43A6}" dt="2022-09-29T08:02:41.757" v="47"/>
        <pc:sldMkLst>
          <pc:docMk/>
          <pc:sldMk cId="98910060" sldId="287"/>
        </pc:sldMkLst>
        <pc:spChg chg="mod ord">
          <ac:chgData name="Loc Tran - Y17" userId="S::ttloc.y17@ump.edu.vn::458f9000-ffce-4bb1-9689-34ff128d062c" providerId="AD" clId="Web-{6C4AB436-1B8D-6EE3-1106-0F943F9E43A6}" dt="2022-09-29T08:02:41.757" v="47"/>
          <ac:spMkLst>
            <pc:docMk/>
            <pc:sldMk cId="98910060" sldId="287"/>
            <ac:spMk id="2" creationId="{F41EF7BC-0B0E-4674-CC2B-99A68753501A}"/>
          </ac:spMkLst>
        </pc:spChg>
        <pc:spChg chg="add del">
          <ac:chgData name="Loc Tran - Y17" userId="S::ttloc.y17@ump.edu.vn::458f9000-ffce-4bb1-9689-34ff128d062c" providerId="AD" clId="Web-{6C4AB436-1B8D-6EE3-1106-0F943F9E43A6}" dt="2022-09-29T08:02:41.757" v="47"/>
          <ac:spMkLst>
            <pc:docMk/>
            <pc:sldMk cId="98910060" sldId="287"/>
            <ac:spMk id="9" creationId="{B819A166-7571-4003-A6B8-B62034C3ED30}"/>
          </ac:spMkLst>
        </pc:spChg>
        <pc:spChg chg="add">
          <ac:chgData name="Loc Tran - Y17" userId="S::ttloc.y17@ump.edu.vn::458f9000-ffce-4bb1-9689-34ff128d062c" providerId="AD" clId="Web-{6C4AB436-1B8D-6EE3-1106-0F943F9E43A6}" dt="2022-09-29T08:02:41.757" v="47"/>
          <ac:spMkLst>
            <pc:docMk/>
            <pc:sldMk cId="98910060" sldId="287"/>
            <ac:spMk id="14" creationId="{2E442304-DDBD-4F7B-8017-36BCC863FB40}"/>
          </ac:spMkLst>
        </pc:spChg>
        <pc:spChg chg="add">
          <ac:chgData name="Loc Tran - Y17" userId="S::ttloc.y17@ump.edu.vn::458f9000-ffce-4bb1-9689-34ff128d062c" providerId="AD" clId="Web-{6C4AB436-1B8D-6EE3-1106-0F943F9E43A6}" dt="2022-09-29T08:02:41.757" v="47"/>
          <ac:spMkLst>
            <pc:docMk/>
            <pc:sldMk cId="98910060" sldId="287"/>
            <ac:spMk id="16" creationId="{5E107275-3853-46FD-A241-DE4355A42675}"/>
          </ac:spMkLst>
        </pc:spChg>
        <pc:graphicFrameChg chg="mod ord modGraphic">
          <ac:chgData name="Loc Tran - Y17" userId="S::ttloc.y17@ump.edu.vn::458f9000-ffce-4bb1-9689-34ff128d062c" providerId="AD" clId="Web-{6C4AB436-1B8D-6EE3-1106-0F943F9E43A6}" dt="2022-09-29T08:02:41.757" v="47"/>
          <ac:graphicFrameMkLst>
            <pc:docMk/>
            <pc:sldMk cId="98910060" sldId="287"/>
            <ac:graphicFrameMk id="5" creationId="{903C9D53-7968-D6E5-1A3F-B7D5FD6C3A44}"/>
          </ac:graphicFrameMkLst>
        </pc:graphicFrameChg>
      </pc:sldChg>
      <pc:sldChg chg="addSp delSp modSp mod modClrScheme delDesignElem chgLayout">
        <pc:chgData name="Loc Tran - Y17" userId="S::ttloc.y17@ump.edu.vn::458f9000-ffce-4bb1-9689-34ff128d062c" providerId="AD" clId="Web-{6C4AB436-1B8D-6EE3-1106-0F943F9E43A6}" dt="2022-09-29T08:34:17.154" v="147"/>
        <pc:sldMkLst>
          <pc:docMk/>
          <pc:sldMk cId="3922905569" sldId="288"/>
        </pc:sldMkLst>
        <pc:spChg chg="mod ord">
          <ac:chgData name="Loc Tran - Y17" userId="S::ttloc.y17@ump.edu.vn::458f9000-ffce-4bb1-9689-34ff128d062c" providerId="AD" clId="Web-{6C4AB436-1B8D-6EE3-1106-0F943F9E43A6}" dt="2022-09-29T08:20:49.500" v="101"/>
          <ac:spMkLst>
            <pc:docMk/>
            <pc:sldMk cId="3922905569" sldId="288"/>
            <ac:spMk id="2" creationId="{79DE1E1C-ED83-D9D6-D9D4-2E1C806E63BA}"/>
          </ac:spMkLst>
        </pc:spChg>
        <pc:spChg chg="add del">
          <ac:chgData name="Loc Tran - Y17" userId="S::ttloc.y17@ump.edu.vn::458f9000-ffce-4bb1-9689-34ff128d062c" providerId="AD" clId="Web-{6C4AB436-1B8D-6EE3-1106-0F943F9E43A6}" dt="2022-09-29T08:04:29.761" v="48"/>
          <ac:spMkLst>
            <pc:docMk/>
            <pc:sldMk cId="3922905569" sldId="288"/>
            <ac:spMk id="9" creationId="{B819A166-7571-4003-A6B8-B62034C3ED30}"/>
          </ac:spMkLst>
        </pc:spChg>
        <pc:spChg chg="add del">
          <ac:chgData name="Loc Tran - Y17" userId="S::ttloc.y17@ump.edu.vn::458f9000-ffce-4bb1-9689-34ff128d062c" providerId="AD" clId="Web-{6C4AB436-1B8D-6EE3-1106-0F943F9E43A6}" dt="2022-09-29T08:20:49.500" v="101"/>
          <ac:spMkLst>
            <pc:docMk/>
            <pc:sldMk cId="3922905569" sldId="288"/>
            <ac:spMk id="14" creationId="{2E442304-DDBD-4F7B-8017-36BCC863FB40}"/>
          </ac:spMkLst>
        </pc:spChg>
        <pc:spChg chg="add del">
          <ac:chgData name="Loc Tran - Y17" userId="S::ttloc.y17@ump.edu.vn::458f9000-ffce-4bb1-9689-34ff128d062c" providerId="AD" clId="Web-{6C4AB436-1B8D-6EE3-1106-0F943F9E43A6}" dt="2022-09-29T08:20:49.500" v="101"/>
          <ac:spMkLst>
            <pc:docMk/>
            <pc:sldMk cId="3922905569" sldId="288"/>
            <ac:spMk id="16" creationId="{5E107275-3853-46FD-A241-DE4355A42675}"/>
          </ac:spMkLst>
        </pc:spChg>
        <pc:spChg chg="add del">
          <ac:chgData name="Loc Tran - Y17" userId="S::ttloc.y17@ump.edu.vn::458f9000-ffce-4bb1-9689-34ff128d062c" providerId="AD" clId="Web-{6C4AB436-1B8D-6EE3-1106-0F943F9E43A6}" dt="2022-09-29T08:34:17.154" v="147"/>
          <ac:spMkLst>
            <pc:docMk/>
            <pc:sldMk cId="3922905569" sldId="288"/>
            <ac:spMk id="18" creationId="{955A2079-FA98-4876-80F0-72364A7D2EA4}"/>
          </ac:spMkLst>
        </pc:spChg>
        <pc:spChg chg="add del">
          <ac:chgData name="Loc Tran - Y17" userId="S::ttloc.y17@ump.edu.vn::458f9000-ffce-4bb1-9689-34ff128d062c" providerId="AD" clId="Web-{6C4AB436-1B8D-6EE3-1106-0F943F9E43A6}" dt="2022-09-29T08:18:55.042" v="93"/>
          <ac:spMkLst>
            <pc:docMk/>
            <pc:sldMk cId="3922905569" sldId="288"/>
            <ac:spMk id="21" creationId="{6C4028FD-8BAA-4A19-BFDE-594D991B7552}"/>
          </ac:spMkLst>
        </pc:spChg>
        <pc:spChg chg="add">
          <ac:chgData name="Loc Tran - Y17" userId="S::ttloc.y17@ump.edu.vn::458f9000-ffce-4bb1-9689-34ff128d062c" providerId="AD" clId="Web-{6C4AB436-1B8D-6EE3-1106-0F943F9E43A6}" dt="2022-09-29T08:34:17.154" v="147"/>
          <ac:spMkLst>
            <pc:docMk/>
            <pc:sldMk cId="3922905569" sldId="288"/>
            <ac:spMk id="23" creationId="{955A2079-FA98-4876-80F0-72364A7D2EA4}"/>
          </ac:spMkLst>
        </pc:spChg>
        <pc:graphicFrameChg chg="mod ord modGraphic">
          <ac:chgData name="Loc Tran - Y17" userId="S::ttloc.y17@ump.edu.vn::458f9000-ffce-4bb1-9689-34ff128d062c" providerId="AD" clId="Web-{6C4AB436-1B8D-6EE3-1106-0F943F9E43A6}" dt="2022-09-29T08:34:17.154" v="147"/>
          <ac:graphicFrameMkLst>
            <pc:docMk/>
            <pc:sldMk cId="3922905569" sldId="288"/>
            <ac:graphicFrameMk id="5" creationId="{2ADBB991-4103-B537-67CC-9536DAD2DB58}"/>
          </ac:graphicFrameMkLst>
        </pc:graphicFrameChg>
      </pc:sldChg>
      <pc:sldChg chg="addSp delSp modSp mod modClrScheme delDesignElem chgLayout">
        <pc:chgData name="Loc Tran - Y17" userId="S::ttloc.y17@ump.edu.vn::458f9000-ffce-4bb1-9689-34ff128d062c" providerId="AD" clId="Web-{6C4AB436-1B8D-6EE3-1106-0F943F9E43A6}" dt="2022-09-29T08:18:53.714" v="92" actId="20577"/>
        <pc:sldMkLst>
          <pc:docMk/>
          <pc:sldMk cId="1089451358" sldId="289"/>
        </pc:sldMkLst>
        <pc:spChg chg="mod ord">
          <ac:chgData name="Loc Tran - Y17" userId="S::ttloc.y17@ump.edu.vn::458f9000-ffce-4bb1-9689-34ff128d062c" providerId="AD" clId="Web-{6C4AB436-1B8D-6EE3-1106-0F943F9E43A6}" dt="2022-09-29T08:18:38.354" v="80"/>
          <ac:spMkLst>
            <pc:docMk/>
            <pc:sldMk cId="1089451358" sldId="289"/>
            <ac:spMk id="2" creationId="{AA0A75FD-C380-C627-71E2-B6C268152114}"/>
          </ac:spMkLst>
        </pc:spChg>
        <pc:spChg chg="add del mod ord">
          <ac:chgData name="Loc Tran - Y17" userId="S::ttloc.y17@ump.edu.vn::458f9000-ffce-4bb1-9689-34ff128d062c" providerId="AD" clId="Web-{6C4AB436-1B8D-6EE3-1106-0F943F9E43A6}" dt="2022-09-29T08:18:53.714" v="92" actId="20577"/>
          <ac:spMkLst>
            <pc:docMk/>
            <pc:sldMk cId="1089451358" sldId="289"/>
            <ac:spMk id="3" creationId="{A6168207-249A-E6FB-A54C-D53AFEB234E8}"/>
          </ac:spMkLst>
        </pc:spChg>
        <pc:spChg chg="add del">
          <ac:chgData name="Loc Tran - Y17" userId="S::ttloc.y17@ump.edu.vn::458f9000-ffce-4bb1-9689-34ff128d062c" providerId="AD" clId="Web-{6C4AB436-1B8D-6EE3-1106-0F943F9E43A6}" dt="2022-09-29T08:08:04.112" v="49"/>
          <ac:spMkLst>
            <pc:docMk/>
            <pc:sldMk cId="1089451358" sldId="289"/>
            <ac:spMk id="8" creationId="{488333BA-AE6E-427A-9B16-A39C8073F4EB}"/>
          </ac:spMkLst>
        </pc:spChg>
        <pc:spChg chg="add del">
          <ac:chgData name="Loc Tran - Y17" userId="S::ttloc.y17@ump.edu.vn::458f9000-ffce-4bb1-9689-34ff128d062c" providerId="AD" clId="Web-{6C4AB436-1B8D-6EE3-1106-0F943F9E43A6}" dt="2022-09-29T08:08:04.112" v="49"/>
          <ac:spMkLst>
            <pc:docMk/>
            <pc:sldMk cId="1089451358" sldId="289"/>
            <ac:spMk id="10" creationId="{F98ED85F-DCEE-4B50-802E-71A6E3E12B04}"/>
          </ac:spMkLst>
        </pc:spChg>
        <pc:spChg chg="add del">
          <ac:chgData name="Loc Tran - Y17" userId="S::ttloc.y17@ump.edu.vn::458f9000-ffce-4bb1-9689-34ff128d062c" providerId="AD" clId="Web-{6C4AB436-1B8D-6EE3-1106-0F943F9E43A6}" dt="2022-09-29T08:18:38.354" v="80"/>
          <ac:spMkLst>
            <pc:docMk/>
            <pc:sldMk cId="1089451358" sldId="289"/>
            <ac:spMk id="15" creationId="{100EDD19-6802-4EC3-95CE-CFFAB042CFD6}"/>
          </ac:spMkLst>
        </pc:spChg>
        <pc:spChg chg="add del">
          <ac:chgData name="Loc Tran - Y17" userId="S::ttloc.y17@ump.edu.vn::458f9000-ffce-4bb1-9689-34ff128d062c" providerId="AD" clId="Web-{6C4AB436-1B8D-6EE3-1106-0F943F9E43A6}" dt="2022-09-29T08:18:38.354" v="80"/>
          <ac:spMkLst>
            <pc:docMk/>
            <pc:sldMk cId="1089451358" sldId="289"/>
            <ac:spMk id="17" creationId="{DB17E863-922E-4C26-BD64-E8FD41D28661}"/>
          </ac:spMkLst>
        </pc:spChg>
        <pc:spChg chg="add del">
          <ac:chgData name="Loc Tran - Y17" userId="S::ttloc.y17@ump.edu.vn::458f9000-ffce-4bb1-9689-34ff128d062c" providerId="AD" clId="Web-{6C4AB436-1B8D-6EE3-1106-0F943F9E43A6}" dt="2022-09-29T08:18:38.354" v="80"/>
          <ac:spMkLst>
            <pc:docMk/>
            <pc:sldMk cId="1089451358" sldId="289"/>
            <ac:spMk id="23" creationId="{2E442304-DDBD-4F7B-8017-36BCC863FB40}"/>
          </ac:spMkLst>
        </pc:spChg>
        <pc:spChg chg="add del">
          <ac:chgData name="Loc Tran - Y17" userId="S::ttloc.y17@ump.edu.vn::458f9000-ffce-4bb1-9689-34ff128d062c" providerId="AD" clId="Web-{6C4AB436-1B8D-6EE3-1106-0F943F9E43A6}" dt="2022-09-29T08:18:38.354" v="80"/>
          <ac:spMkLst>
            <pc:docMk/>
            <pc:sldMk cId="1089451358" sldId="289"/>
            <ac:spMk id="25" creationId="{5E107275-3853-46FD-A241-DE4355A42675}"/>
          </ac:spMkLst>
        </pc:spChg>
        <pc:graphicFrameChg chg="add del">
          <ac:chgData name="Loc Tran - Y17" userId="S::ttloc.y17@ump.edu.vn::458f9000-ffce-4bb1-9689-34ff128d062c" providerId="AD" clId="Web-{6C4AB436-1B8D-6EE3-1106-0F943F9E43A6}" dt="2022-09-29T08:18:38.354" v="80"/>
          <ac:graphicFrameMkLst>
            <pc:docMk/>
            <pc:sldMk cId="1089451358" sldId="289"/>
            <ac:graphicFrameMk id="19" creationId="{ED75784B-BFFB-A651-0BF4-7EF28BE85F72}"/>
          </ac:graphicFrameMkLst>
        </pc:graphicFrameChg>
      </pc:sldChg>
      <pc:sldChg chg="addSp delSp modSp mod modClrScheme delDesignElem chgLayout">
        <pc:chgData name="Loc Tran - Y17" userId="S::ttloc.y17@ump.edu.vn::458f9000-ffce-4bb1-9689-34ff128d062c" providerId="AD" clId="Web-{6C4AB436-1B8D-6EE3-1106-0F943F9E43A6}" dt="2022-09-29T08:37:43.021" v="167" actId="14100"/>
        <pc:sldMkLst>
          <pc:docMk/>
          <pc:sldMk cId="1210574529" sldId="290"/>
        </pc:sldMkLst>
        <pc:spChg chg="mod ord">
          <ac:chgData name="Loc Tran - Y17" userId="S::ttloc.y17@ump.edu.vn::458f9000-ffce-4bb1-9689-34ff128d062c" providerId="AD" clId="Web-{6C4AB436-1B8D-6EE3-1106-0F943F9E43A6}" dt="2022-09-29T08:37:34.911" v="163"/>
          <ac:spMkLst>
            <pc:docMk/>
            <pc:sldMk cId="1210574529" sldId="290"/>
            <ac:spMk id="2" creationId="{B5B448EF-FF2E-D977-83E7-40ABF72866B8}"/>
          </ac:spMkLst>
        </pc:spChg>
        <pc:spChg chg="add del">
          <ac:chgData name="Loc Tran - Y17" userId="S::ttloc.y17@ump.edu.vn::458f9000-ffce-4bb1-9689-34ff128d062c" providerId="AD" clId="Web-{6C4AB436-1B8D-6EE3-1106-0F943F9E43A6}" dt="2022-09-29T08:36:52.113" v="157"/>
          <ac:spMkLst>
            <pc:docMk/>
            <pc:sldMk cId="1210574529" sldId="290"/>
            <ac:spMk id="12" creationId="{7F57BEA8-497D-4AA8-8A18-BDCD696B25FE}"/>
          </ac:spMkLst>
        </pc:spChg>
        <pc:spChg chg="add del">
          <ac:chgData name="Loc Tran - Y17" userId="S::ttloc.y17@ump.edu.vn::458f9000-ffce-4bb1-9689-34ff128d062c" providerId="AD" clId="Web-{6C4AB436-1B8D-6EE3-1106-0F943F9E43A6}" dt="2022-09-29T08:35:11.766" v="149"/>
          <ac:spMkLst>
            <pc:docMk/>
            <pc:sldMk cId="1210574529" sldId="290"/>
            <ac:spMk id="18" creationId="{3FCFB1DE-0B7E-48CC-BA90-B2AB0889F9D6}"/>
          </ac:spMkLst>
        </pc:spChg>
        <pc:spChg chg="add del">
          <ac:chgData name="Loc Tran - Y17" userId="S::ttloc.y17@ump.edu.vn::458f9000-ffce-4bb1-9689-34ff128d062c" providerId="AD" clId="Web-{6C4AB436-1B8D-6EE3-1106-0F943F9E43A6}" dt="2022-09-29T08:36:50.097" v="154"/>
          <ac:spMkLst>
            <pc:docMk/>
            <pc:sldMk cId="1210574529" sldId="290"/>
            <ac:spMk id="19" creationId="{84ECDE7A-6944-466D-8FFE-149A29BA6BAE}"/>
          </ac:spMkLst>
        </pc:spChg>
        <pc:spChg chg="add del">
          <ac:chgData name="Loc Tran - Y17" userId="S::ttloc.y17@ump.edu.vn::458f9000-ffce-4bb1-9689-34ff128d062c" providerId="AD" clId="Web-{6C4AB436-1B8D-6EE3-1106-0F943F9E43A6}" dt="2022-09-29T08:19:06.262" v="100"/>
          <ac:spMkLst>
            <pc:docMk/>
            <pc:sldMk cId="1210574529" sldId="290"/>
            <ac:spMk id="20" creationId="{A02F1160-FA34-7957-B049-B2A72C529FC8}"/>
          </ac:spMkLst>
        </pc:spChg>
        <pc:spChg chg="add del">
          <ac:chgData name="Loc Tran - Y17" userId="S::ttloc.y17@ump.edu.vn::458f9000-ffce-4bb1-9689-34ff128d062c" providerId="AD" clId="Web-{6C4AB436-1B8D-6EE3-1106-0F943F9E43A6}" dt="2022-09-29T08:35:11.766" v="149"/>
          <ac:spMkLst>
            <pc:docMk/>
            <pc:sldMk cId="1210574529" sldId="290"/>
            <ac:spMk id="21" creationId="{665DBBEF-238B-476B-96AB-8AAC3224ECEA}"/>
          </ac:spMkLst>
        </pc:spChg>
        <pc:spChg chg="add del">
          <ac:chgData name="Loc Tran - Y17" userId="S::ttloc.y17@ump.edu.vn::458f9000-ffce-4bb1-9689-34ff128d062c" providerId="AD" clId="Web-{6C4AB436-1B8D-6EE3-1106-0F943F9E43A6}" dt="2022-09-29T08:36:50.097" v="154"/>
          <ac:spMkLst>
            <pc:docMk/>
            <pc:sldMk cId="1210574529" sldId="290"/>
            <ac:spMk id="22" creationId="{B3420082-9415-44EC-802E-C77D71D59C57}"/>
          </ac:spMkLst>
        </pc:spChg>
        <pc:spChg chg="add del">
          <ac:chgData name="Loc Tran - Y17" userId="S::ttloc.y17@ump.edu.vn::458f9000-ffce-4bb1-9689-34ff128d062c" providerId="AD" clId="Web-{6C4AB436-1B8D-6EE3-1106-0F943F9E43A6}" dt="2022-09-29T08:19:06.262" v="100"/>
          <ac:spMkLst>
            <pc:docMk/>
            <pc:sldMk cId="1210574529" sldId="290"/>
            <ac:spMk id="23" creationId="{84ECDE7A-6944-466D-8FFE-149A29BA6BAE}"/>
          </ac:spMkLst>
        </pc:spChg>
        <pc:spChg chg="add del">
          <ac:chgData name="Loc Tran - Y17" userId="S::ttloc.y17@ump.edu.vn::458f9000-ffce-4bb1-9689-34ff128d062c" providerId="AD" clId="Web-{6C4AB436-1B8D-6EE3-1106-0F943F9E43A6}" dt="2022-09-29T08:36:50.097" v="154"/>
          <ac:spMkLst>
            <pc:docMk/>
            <pc:sldMk cId="1210574529" sldId="290"/>
            <ac:spMk id="24" creationId="{55A52C45-1FCB-4636-A80F-2849B8226C01}"/>
          </ac:spMkLst>
        </pc:spChg>
        <pc:spChg chg="add del">
          <ac:chgData name="Loc Tran - Y17" userId="S::ttloc.y17@ump.edu.vn::458f9000-ffce-4bb1-9689-34ff128d062c" providerId="AD" clId="Web-{6C4AB436-1B8D-6EE3-1106-0F943F9E43A6}" dt="2022-09-29T08:19:06.262" v="100"/>
          <ac:spMkLst>
            <pc:docMk/>
            <pc:sldMk cId="1210574529" sldId="290"/>
            <ac:spMk id="25" creationId="{B3420082-9415-44EC-802E-C77D71D59C57}"/>
          </ac:spMkLst>
        </pc:spChg>
        <pc:spChg chg="add del">
          <ac:chgData name="Loc Tran - Y17" userId="S::ttloc.y17@ump.edu.vn::458f9000-ffce-4bb1-9689-34ff128d062c" providerId="AD" clId="Web-{6C4AB436-1B8D-6EE3-1106-0F943F9E43A6}" dt="2022-09-29T08:36:50.097" v="154"/>
          <ac:spMkLst>
            <pc:docMk/>
            <pc:sldMk cId="1210574529" sldId="290"/>
            <ac:spMk id="26" creationId="{768EB4DD-3704-43AD-92B3-C4E0C6EA92CB}"/>
          </ac:spMkLst>
        </pc:spChg>
        <pc:spChg chg="add del">
          <ac:chgData name="Loc Tran - Y17" userId="S::ttloc.y17@ump.edu.vn::458f9000-ffce-4bb1-9689-34ff128d062c" providerId="AD" clId="Web-{6C4AB436-1B8D-6EE3-1106-0F943F9E43A6}" dt="2022-09-29T08:19:06.262" v="100"/>
          <ac:spMkLst>
            <pc:docMk/>
            <pc:sldMk cId="1210574529" sldId="290"/>
            <ac:spMk id="27" creationId="{55A52C45-1FCB-4636-A80F-2849B8226C01}"/>
          </ac:spMkLst>
        </pc:spChg>
        <pc:spChg chg="add del">
          <ac:chgData name="Loc Tran - Y17" userId="S::ttloc.y17@ump.edu.vn::458f9000-ffce-4bb1-9689-34ff128d062c" providerId="AD" clId="Web-{6C4AB436-1B8D-6EE3-1106-0F943F9E43A6}" dt="2022-09-29T08:36:50.097" v="154"/>
          <ac:spMkLst>
            <pc:docMk/>
            <pc:sldMk cId="1210574529" sldId="290"/>
            <ac:spMk id="28" creationId="{8CC779B1-9B73-1B38-FC25-D3915CA71D5F}"/>
          </ac:spMkLst>
        </pc:spChg>
        <pc:spChg chg="add del">
          <ac:chgData name="Loc Tran - Y17" userId="S::ttloc.y17@ump.edu.vn::458f9000-ffce-4bb1-9689-34ff128d062c" providerId="AD" clId="Web-{6C4AB436-1B8D-6EE3-1106-0F943F9E43A6}" dt="2022-09-29T08:19:06.262" v="100"/>
          <ac:spMkLst>
            <pc:docMk/>
            <pc:sldMk cId="1210574529" sldId="290"/>
            <ac:spMk id="29" creationId="{768EB4DD-3704-43AD-92B3-C4E0C6EA92CB}"/>
          </ac:spMkLst>
        </pc:spChg>
        <pc:spChg chg="add del">
          <ac:chgData name="Loc Tran - Y17" userId="S::ttloc.y17@ump.edu.vn::458f9000-ffce-4bb1-9689-34ff128d062c" providerId="AD" clId="Web-{6C4AB436-1B8D-6EE3-1106-0F943F9E43A6}" dt="2022-09-29T08:36:52.097" v="156"/>
          <ac:spMkLst>
            <pc:docMk/>
            <pc:sldMk cId="1210574529" sldId="290"/>
            <ac:spMk id="30" creationId="{1A95671B-3CC6-4792-9114-B74FAEA224E6}"/>
          </ac:spMkLst>
        </pc:spChg>
        <pc:spChg chg="add del">
          <ac:chgData name="Loc Tran - Y17" userId="S::ttloc.y17@ump.edu.vn::458f9000-ffce-4bb1-9689-34ff128d062c" providerId="AD" clId="Web-{6C4AB436-1B8D-6EE3-1106-0F943F9E43A6}" dt="2022-09-29T08:36:52.097" v="156"/>
          <ac:spMkLst>
            <pc:docMk/>
            <pc:sldMk cId="1210574529" sldId="290"/>
            <ac:spMk id="31" creationId="{4224CC0D-C0FC-61AC-4F5B-89BD538EE112}"/>
          </ac:spMkLst>
        </pc:spChg>
        <pc:spChg chg="add del">
          <ac:chgData name="Loc Tran - Y17" userId="S::ttloc.y17@ump.edu.vn::458f9000-ffce-4bb1-9689-34ff128d062c" providerId="AD" clId="Web-{6C4AB436-1B8D-6EE3-1106-0F943F9E43A6}" dt="2022-09-29T08:37:34.927" v="164"/>
          <ac:spMkLst>
            <pc:docMk/>
            <pc:sldMk cId="1210574529" sldId="290"/>
            <ac:spMk id="33" creationId="{84ECDE7A-6944-466D-8FFE-149A29BA6BAE}"/>
          </ac:spMkLst>
        </pc:spChg>
        <pc:spChg chg="add del">
          <ac:chgData name="Loc Tran - Y17" userId="S::ttloc.y17@ump.edu.vn::458f9000-ffce-4bb1-9689-34ff128d062c" providerId="AD" clId="Web-{6C4AB436-1B8D-6EE3-1106-0F943F9E43A6}" dt="2022-09-29T08:37:34.927" v="164"/>
          <ac:spMkLst>
            <pc:docMk/>
            <pc:sldMk cId="1210574529" sldId="290"/>
            <ac:spMk id="34" creationId="{B3420082-9415-44EC-802E-C77D71D59C57}"/>
          </ac:spMkLst>
        </pc:spChg>
        <pc:spChg chg="add del">
          <ac:chgData name="Loc Tran - Y17" userId="S::ttloc.y17@ump.edu.vn::458f9000-ffce-4bb1-9689-34ff128d062c" providerId="AD" clId="Web-{6C4AB436-1B8D-6EE3-1106-0F943F9E43A6}" dt="2022-09-29T08:37:34.927" v="164"/>
          <ac:spMkLst>
            <pc:docMk/>
            <pc:sldMk cId="1210574529" sldId="290"/>
            <ac:spMk id="35" creationId="{55A52C45-1FCB-4636-A80F-2849B8226C01}"/>
          </ac:spMkLst>
        </pc:spChg>
        <pc:spChg chg="add del">
          <ac:chgData name="Loc Tran - Y17" userId="S::ttloc.y17@ump.edu.vn::458f9000-ffce-4bb1-9689-34ff128d062c" providerId="AD" clId="Web-{6C4AB436-1B8D-6EE3-1106-0F943F9E43A6}" dt="2022-09-29T08:37:34.927" v="164"/>
          <ac:spMkLst>
            <pc:docMk/>
            <pc:sldMk cId="1210574529" sldId="290"/>
            <ac:spMk id="36" creationId="{768EB4DD-3704-43AD-92B3-C4E0C6EA92CB}"/>
          </ac:spMkLst>
        </pc:spChg>
        <pc:spChg chg="add del">
          <ac:chgData name="Loc Tran - Y17" userId="S::ttloc.y17@ump.edu.vn::458f9000-ffce-4bb1-9689-34ff128d062c" providerId="AD" clId="Web-{6C4AB436-1B8D-6EE3-1106-0F943F9E43A6}" dt="2022-09-29T08:37:34.927" v="164"/>
          <ac:spMkLst>
            <pc:docMk/>
            <pc:sldMk cId="1210574529" sldId="290"/>
            <ac:spMk id="37" creationId="{8CC779B1-9B73-1B38-FC25-D3915CA71D5F}"/>
          </ac:spMkLst>
        </pc:spChg>
        <pc:spChg chg="add del">
          <ac:chgData name="Loc Tran - Y17" userId="S::ttloc.y17@ump.edu.vn::458f9000-ffce-4bb1-9689-34ff128d062c" providerId="AD" clId="Web-{6C4AB436-1B8D-6EE3-1106-0F943F9E43A6}" dt="2022-09-29T08:37:18.317" v="159"/>
          <ac:spMkLst>
            <pc:docMk/>
            <pc:sldMk cId="1210574529" sldId="290"/>
            <ac:spMk id="42" creationId="{84ECDE7A-6944-466D-8FFE-149A29BA6BAE}"/>
          </ac:spMkLst>
        </pc:spChg>
        <pc:spChg chg="add del">
          <ac:chgData name="Loc Tran - Y17" userId="S::ttloc.y17@ump.edu.vn::458f9000-ffce-4bb1-9689-34ff128d062c" providerId="AD" clId="Web-{6C4AB436-1B8D-6EE3-1106-0F943F9E43A6}" dt="2022-09-29T08:37:18.317" v="159"/>
          <ac:spMkLst>
            <pc:docMk/>
            <pc:sldMk cId="1210574529" sldId="290"/>
            <ac:spMk id="44" creationId="{B3420082-9415-44EC-802E-C77D71D59C57}"/>
          </ac:spMkLst>
        </pc:spChg>
        <pc:spChg chg="add del">
          <ac:chgData name="Loc Tran - Y17" userId="S::ttloc.y17@ump.edu.vn::458f9000-ffce-4bb1-9689-34ff128d062c" providerId="AD" clId="Web-{6C4AB436-1B8D-6EE3-1106-0F943F9E43A6}" dt="2022-09-29T08:37:18.317" v="159"/>
          <ac:spMkLst>
            <pc:docMk/>
            <pc:sldMk cId="1210574529" sldId="290"/>
            <ac:spMk id="46" creationId="{55A52C45-1FCB-4636-A80F-2849B8226C01}"/>
          </ac:spMkLst>
        </pc:spChg>
        <pc:spChg chg="add del">
          <ac:chgData name="Loc Tran - Y17" userId="S::ttloc.y17@ump.edu.vn::458f9000-ffce-4bb1-9689-34ff128d062c" providerId="AD" clId="Web-{6C4AB436-1B8D-6EE3-1106-0F943F9E43A6}" dt="2022-09-29T08:37:18.317" v="159"/>
          <ac:spMkLst>
            <pc:docMk/>
            <pc:sldMk cId="1210574529" sldId="290"/>
            <ac:spMk id="48" creationId="{768EB4DD-3704-43AD-92B3-C4E0C6EA92CB}"/>
          </ac:spMkLst>
        </pc:spChg>
        <pc:spChg chg="add del">
          <ac:chgData name="Loc Tran - Y17" userId="S::ttloc.y17@ump.edu.vn::458f9000-ffce-4bb1-9689-34ff128d062c" providerId="AD" clId="Web-{6C4AB436-1B8D-6EE3-1106-0F943F9E43A6}" dt="2022-09-29T08:37:27.755" v="161"/>
          <ac:spMkLst>
            <pc:docMk/>
            <pc:sldMk cId="1210574529" sldId="290"/>
            <ac:spMk id="50" creationId="{37C89E4B-3C9F-44B9-8B86-D9E3D112D8EC}"/>
          </ac:spMkLst>
        </pc:spChg>
        <pc:spChg chg="add del">
          <ac:chgData name="Loc Tran - Y17" userId="S::ttloc.y17@ump.edu.vn::458f9000-ffce-4bb1-9689-34ff128d062c" providerId="AD" clId="Web-{6C4AB436-1B8D-6EE3-1106-0F943F9E43A6}" dt="2022-09-29T08:37:34.911" v="163"/>
          <ac:spMkLst>
            <pc:docMk/>
            <pc:sldMk cId="1210574529" sldId="290"/>
            <ac:spMk id="54" creationId="{2B97F24A-32CE-4C1C-A50D-3016B394DCFB}"/>
          </ac:spMkLst>
        </pc:spChg>
        <pc:spChg chg="add del">
          <ac:chgData name="Loc Tran - Y17" userId="S::ttloc.y17@ump.edu.vn::458f9000-ffce-4bb1-9689-34ff128d062c" providerId="AD" clId="Web-{6C4AB436-1B8D-6EE3-1106-0F943F9E43A6}" dt="2022-09-29T08:37:34.911" v="163"/>
          <ac:spMkLst>
            <pc:docMk/>
            <pc:sldMk cId="1210574529" sldId="290"/>
            <ac:spMk id="55" creationId="{CD8B4F24-440B-49E9-B85D-733523DC064B}"/>
          </ac:spMkLst>
        </pc:spChg>
        <pc:spChg chg="add del">
          <ac:chgData name="Loc Tran - Y17" userId="S::ttloc.y17@ump.edu.vn::458f9000-ffce-4bb1-9689-34ff128d062c" providerId="AD" clId="Web-{6C4AB436-1B8D-6EE3-1106-0F943F9E43A6}" dt="2022-09-29T08:37:34.911" v="163"/>
          <ac:spMkLst>
            <pc:docMk/>
            <pc:sldMk cId="1210574529" sldId="290"/>
            <ac:spMk id="56" creationId="{8CC779B1-9B73-1B38-FC25-D3915CA71D5F}"/>
          </ac:spMkLst>
        </pc:spChg>
        <pc:spChg chg="add">
          <ac:chgData name="Loc Tran - Y17" userId="S::ttloc.y17@ump.edu.vn::458f9000-ffce-4bb1-9689-34ff128d062c" providerId="AD" clId="Web-{6C4AB436-1B8D-6EE3-1106-0F943F9E43A6}" dt="2022-09-29T08:37:34.927" v="164"/>
          <ac:spMkLst>
            <pc:docMk/>
            <pc:sldMk cId="1210574529" sldId="290"/>
            <ac:spMk id="58" creationId="{84ECDE7A-6944-466D-8FFE-149A29BA6BAE}"/>
          </ac:spMkLst>
        </pc:spChg>
        <pc:spChg chg="add">
          <ac:chgData name="Loc Tran - Y17" userId="S::ttloc.y17@ump.edu.vn::458f9000-ffce-4bb1-9689-34ff128d062c" providerId="AD" clId="Web-{6C4AB436-1B8D-6EE3-1106-0F943F9E43A6}" dt="2022-09-29T08:37:34.927" v="164"/>
          <ac:spMkLst>
            <pc:docMk/>
            <pc:sldMk cId="1210574529" sldId="290"/>
            <ac:spMk id="59" creationId="{B3420082-9415-44EC-802E-C77D71D59C57}"/>
          </ac:spMkLst>
        </pc:spChg>
        <pc:spChg chg="add">
          <ac:chgData name="Loc Tran - Y17" userId="S::ttloc.y17@ump.edu.vn::458f9000-ffce-4bb1-9689-34ff128d062c" providerId="AD" clId="Web-{6C4AB436-1B8D-6EE3-1106-0F943F9E43A6}" dt="2022-09-29T08:37:34.927" v="164"/>
          <ac:spMkLst>
            <pc:docMk/>
            <pc:sldMk cId="1210574529" sldId="290"/>
            <ac:spMk id="60" creationId="{55A52C45-1FCB-4636-A80F-2849B8226C01}"/>
          </ac:spMkLst>
        </pc:spChg>
        <pc:spChg chg="add">
          <ac:chgData name="Loc Tran - Y17" userId="S::ttloc.y17@ump.edu.vn::458f9000-ffce-4bb1-9689-34ff128d062c" providerId="AD" clId="Web-{6C4AB436-1B8D-6EE3-1106-0F943F9E43A6}" dt="2022-09-29T08:37:34.927" v="164"/>
          <ac:spMkLst>
            <pc:docMk/>
            <pc:sldMk cId="1210574529" sldId="290"/>
            <ac:spMk id="61" creationId="{768EB4DD-3704-43AD-92B3-C4E0C6EA92CB}"/>
          </ac:spMkLst>
        </pc:spChg>
        <pc:spChg chg="add">
          <ac:chgData name="Loc Tran - Y17" userId="S::ttloc.y17@ump.edu.vn::458f9000-ffce-4bb1-9689-34ff128d062c" providerId="AD" clId="Web-{6C4AB436-1B8D-6EE3-1106-0F943F9E43A6}" dt="2022-09-29T08:37:34.927" v="164"/>
          <ac:spMkLst>
            <pc:docMk/>
            <pc:sldMk cId="1210574529" sldId="290"/>
            <ac:spMk id="62" creationId="{8CC779B1-9B73-1B38-FC25-D3915CA71D5F}"/>
          </ac:spMkLst>
        </pc:spChg>
        <pc:picChg chg="mod ord">
          <ac:chgData name="Loc Tran - Y17" userId="S::ttloc.y17@ump.edu.vn::458f9000-ffce-4bb1-9689-34ff128d062c" providerId="AD" clId="Web-{6C4AB436-1B8D-6EE3-1106-0F943F9E43A6}" dt="2022-09-29T08:37:43.021" v="167" actId="14100"/>
          <ac:picMkLst>
            <pc:docMk/>
            <pc:sldMk cId="1210574529" sldId="290"/>
            <ac:picMk id="5" creationId="{C478EBBC-8B4C-C58D-99AA-ABA88FAE99A9}"/>
          </ac:picMkLst>
        </pc:picChg>
        <pc:cxnChg chg="add del">
          <ac:chgData name="Loc Tran - Y17" userId="S::ttloc.y17@ump.edu.vn::458f9000-ffce-4bb1-9689-34ff128d062c" providerId="AD" clId="Web-{6C4AB436-1B8D-6EE3-1106-0F943F9E43A6}" dt="2022-09-29T08:36:52.113" v="157"/>
          <ac:cxnSpMkLst>
            <pc:docMk/>
            <pc:sldMk cId="1210574529" sldId="290"/>
            <ac:cxnSpMk id="10" creationId="{D2E961F1-4A28-4A5F-BBD4-6E400E5E6C75}"/>
          </ac:cxnSpMkLst>
        </pc:cxnChg>
        <pc:cxnChg chg="add del">
          <ac:chgData name="Loc Tran - Y17" userId="S::ttloc.y17@ump.edu.vn::458f9000-ffce-4bb1-9689-34ff128d062c" providerId="AD" clId="Web-{6C4AB436-1B8D-6EE3-1106-0F943F9E43A6}" dt="2022-09-29T08:36:52.113" v="157"/>
          <ac:cxnSpMkLst>
            <pc:docMk/>
            <pc:sldMk cId="1210574529" sldId="290"/>
            <ac:cxnSpMk id="14" creationId="{A82415D3-DDE5-4D63-8CB3-23A5EC581B27}"/>
          </ac:cxnSpMkLst>
        </pc:cxnChg>
        <pc:cxnChg chg="add del">
          <ac:chgData name="Loc Tran - Y17" userId="S::ttloc.y17@ump.edu.vn::458f9000-ffce-4bb1-9689-34ff128d062c" providerId="AD" clId="Web-{6C4AB436-1B8D-6EE3-1106-0F943F9E43A6}" dt="2022-09-29T08:36:52.113" v="157"/>
          <ac:cxnSpMkLst>
            <pc:docMk/>
            <pc:sldMk cId="1210574529" sldId="290"/>
            <ac:cxnSpMk id="16" creationId="{AD7193FB-6AE6-4B3B-8F89-56B55DD63B4D}"/>
          </ac:cxnSpMkLst>
        </pc:cxnChg>
        <pc:cxnChg chg="add del">
          <ac:chgData name="Loc Tran - Y17" userId="S::ttloc.y17@ump.edu.vn::458f9000-ffce-4bb1-9689-34ff128d062c" providerId="AD" clId="Web-{6C4AB436-1B8D-6EE3-1106-0F943F9E43A6}" dt="2022-09-29T08:37:27.755" v="161"/>
          <ac:cxnSpMkLst>
            <pc:docMk/>
            <pc:sldMk cId="1210574529" sldId="290"/>
            <ac:cxnSpMk id="51" creationId="{AA2EAA10-076F-46BD-8F0F-B9A2FB77A85C}"/>
          </ac:cxnSpMkLst>
        </pc:cxnChg>
        <pc:cxnChg chg="add del">
          <ac:chgData name="Loc Tran - Y17" userId="S::ttloc.y17@ump.edu.vn::458f9000-ffce-4bb1-9689-34ff128d062c" providerId="AD" clId="Web-{6C4AB436-1B8D-6EE3-1106-0F943F9E43A6}" dt="2022-09-29T08:37:27.755" v="161"/>
          <ac:cxnSpMkLst>
            <pc:docMk/>
            <pc:sldMk cId="1210574529" sldId="290"/>
            <ac:cxnSpMk id="52" creationId="{D891E407-403B-4764-86C9-33A56D3BCAA3}"/>
          </ac:cxnSpMkLst>
        </pc:cxnChg>
      </pc:sldChg>
      <pc:sldChg chg="addSp delSp modSp mod modClrScheme delDesignElem chgLayout">
        <pc:chgData name="Loc Tran - Y17" userId="S::ttloc.y17@ump.edu.vn::458f9000-ffce-4bb1-9689-34ff128d062c" providerId="AD" clId="Web-{6C4AB436-1B8D-6EE3-1106-0F943F9E43A6}" dt="2022-09-29T08:19:02.918" v="99"/>
        <pc:sldMkLst>
          <pc:docMk/>
          <pc:sldMk cId="2158042266" sldId="291"/>
        </pc:sldMkLst>
        <pc:spChg chg="mod ord">
          <ac:chgData name="Loc Tran - Y17" userId="S::ttloc.y17@ump.edu.vn::458f9000-ffce-4bb1-9689-34ff128d062c" providerId="AD" clId="Web-{6C4AB436-1B8D-6EE3-1106-0F943F9E43A6}" dt="2022-09-29T08:18:48.667" v="88"/>
          <ac:spMkLst>
            <pc:docMk/>
            <pc:sldMk cId="2158042266" sldId="291"/>
            <ac:spMk id="2" creationId="{69706A45-79CE-1008-5359-5EF62F315761}"/>
          </ac:spMkLst>
        </pc:spChg>
        <pc:spChg chg="add del">
          <ac:chgData name="Loc Tran - Y17" userId="S::ttloc.y17@ump.edu.vn::458f9000-ffce-4bb1-9689-34ff128d062c" providerId="AD" clId="Web-{6C4AB436-1B8D-6EE3-1106-0F943F9E43A6}" dt="2022-09-29T08:18:48.667" v="88"/>
          <ac:spMkLst>
            <pc:docMk/>
            <pc:sldMk cId="2158042266" sldId="291"/>
            <ac:spMk id="9" creationId="{56E9B3E6-E277-4D68-BA48-9CB43FFBD6E2}"/>
          </ac:spMkLst>
        </pc:spChg>
        <pc:spChg chg="add del">
          <ac:chgData name="Loc Tran - Y17" userId="S::ttloc.y17@ump.edu.vn::458f9000-ffce-4bb1-9689-34ff128d062c" providerId="AD" clId="Web-{6C4AB436-1B8D-6EE3-1106-0F943F9E43A6}" dt="2022-09-29T08:18:48.667" v="88"/>
          <ac:spMkLst>
            <pc:docMk/>
            <pc:sldMk cId="2158042266" sldId="291"/>
            <ac:spMk id="16" creationId="{D5B0017B-2ECA-49AF-B397-DC140825DF8D}"/>
          </ac:spMkLst>
        </pc:spChg>
        <pc:spChg chg="add del">
          <ac:chgData name="Loc Tran - Y17" userId="S::ttloc.y17@ump.edu.vn::458f9000-ffce-4bb1-9689-34ff128d062c" providerId="AD" clId="Web-{6C4AB436-1B8D-6EE3-1106-0F943F9E43A6}" dt="2022-09-29T08:13:43.656" v="63"/>
          <ac:spMkLst>
            <pc:docMk/>
            <pc:sldMk cId="2158042266" sldId="291"/>
            <ac:spMk id="23" creationId="{955A2079-FA98-4876-80F0-72364A7D2EA4}"/>
          </ac:spMkLst>
        </pc:spChg>
        <pc:spChg chg="add del">
          <ac:chgData name="Loc Tran - Y17" userId="S::ttloc.y17@ump.edu.vn::458f9000-ffce-4bb1-9689-34ff128d062c" providerId="AD" clId="Web-{6C4AB436-1B8D-6EE3-1106-0F943F9E43A6}" dt="2022-09-29T08:13:46.547" v="65"/>
          <ac:spMkLst>
            <pc:docMk/>
            <pc:sldMk cId="2158042266" sldId="291"/>
            <ac:spMk id="25" creationId="{6C4028FD-8BAA-4A19-BFDE-594D991B7552}"/>
          </ac:spMkLst>
        </pc:spChg>
        <pc:spChg chg="add del">
          <ac:chgData name="Loc Tran - Y17" userId="S::ttloc.y17@ump.edu.vn::458f9000-ffce-4bb1-9689-34ff128d062c" providerId="AD" clId="Web-{6C4AB436-1B8D-6EE3-1106-0F943F9E43A6}" dt="2022-09-29T08:18:48.667" v="88"/>
          <ac:spMkLst>
            <pc:docMk/>
            <pc:sldMk cId="2158042266" sldId="291"/>
            <ac:spMk id="27" creationId="{955A2079-FA98-4876-80F0-72364A7D2EA4}"/>
          </ac:spMkLst>
        </pc:spChg>
        <pc:spChg chg="add del">
          <ac:chgData name="Loc Tran - Y17" userId="S::ttloc.y17@ump.edu.vn::458f9000-ffce-4bb1-9689-34ff128d062c" providerId="AD" clId="Web-{6C4AB436-1B8D-6EE3-1106-0F943F9E43A6}" dt="2022-09-29T08:18:37.339" v="79"/>
          <ac:spMkLst>
            <pc:docMk/>
            <pc:sldMk cId="2158042266" sldId="291"/>
            <ac:spMk id="32" creationId="{2E442304-DDBD-4F7B-8017-36BCC863FB40}"/>
          </ac:spMkLst>
        </pc:spChg>
        <pc:spChg chg="add del">
          <ac:chgData name="Loc Tran - Y17" userId="S::ttloc.y17@ump.edu.vn::458f9000-ffce-4bb1-9689-34ff128d062c" providerId="AD" clId="Web-{6C4AB436-1B8D-6EE3-1106-0F943F9E43A6}" dt="2022-09-29T08:18:37.339" v="79"/>
          <ac:spMkLst>
            <pc:docMk/>
            <pc:sldMk cId="2158042266" sldId="291"/>
            <ac:spMk id="34" creationId="{5E107275-3853-46FD-A241-DE4355A42675}"/>
          </ac:spMkLst>
        </pc:spChg>
        <pc:grpChg chg="add del">
          <ac:chgData name="Loc Tran - Y17" userId="S::ttloc.y17@ump.edu.vn::458f9000-ffce-4bb1-9689-34ff128d062c" providerId="AD" clId="Web-{6C4AB436-1B8D-6EE3-1106-0F943F9E43A6}" dt="2022-09-29T08:18:48.667" v="88"/>
          <ac:grpSpMkLst>
            <pc:docMk/>
            <pc:sldMk cId="2158042266" sldId="291"/>
            <ac:grpSpMk id="11" creationId="{AE1C45F0-260A-458C-96ED-C1F6D2151219}"/>
          </ac:grpSpMkLst>
        </pc:grpChg>
        <pc:graphicFrameChg chg="mod ord modGraphic">
          <ac:chgData name="Loc Tran - Y17" userId="S::ttloc.y17@ump.edu.vn::458f9000-ffce-4bb1-9689-34ff128d062c" providerId="AD" clId="Web-{6C4AB436-1B8D-6EE3-1106-0F943F9E43A6}" dt="2022-09-29T08:19:02.918" v="99"/>
          <ac:graphicFrameMkLst>
            <pc:docMk/>
            <pc:sldMk cId="2158042266" sldId="291"/>
            <ac:graphicFrameMk id="5" creationId="{AF4B24DB-16BF-43AD-E288-8FF0A13E4CFF}"/>
          </ac:graphicFrameMkLst>
        </pc:graphicFrameChg>
        <pc:cxnChg chg="add del">
          <ac:chgData name="Loc Tran - Y17" userId="S::ttloc.y17@ump.edu.vn::458f9000-ffce-4bb1-9689-34ff128d062c" providerId="AD" clId="Web-{6C4AB436-1B8D-6EE3-1106-0F943F9E43A6}" dt="2022-09-29T08:18:48.667" v="88"/>
          <ac:cxnSpMkLst>
            <pc:docMk/>
            <pc:sldMk cId="2158042266" sldId="291"/>
            <ac:cxnSpMk id="18" creationId="{6CF1BAF6-AD41-4082-B212-8A1F9A2E8779}"/>
          </ac:cxnSpMkLst>
        </pc:cxnChg>
      </pc:sldChg>
      <pc:sldChg chg="addSp delSp modSp mod modClrScheme delDesignElem chgLayout">
        <pc:chgData name="Loc Tran - Y17" userId="S::ttloc.y17@ump.edu.vn::458f9000-ffce-4bb1-9689-34ff128d062c" providerId="AD" clId="Web-{6C4AB436-1B8D-6EE3-1106-0F943F9E43A6}" dt="2022-09-29T08:01:48.255" v="46"/>
        <pc:sldMkLst>
          <pc:docMk/>
          <pc:sldMk cId="4131844455" sldId="293"/>
        </pc:sldMkLst>
        <pc:spChg chg="mod ord">
          <ac:chgData name="Loc Tran - Y17" userId="S::ttloc.y17@ump.edu.vn::458f9000-ffce-4bb1-9689-34ff128d062c" providerId="AD" clId="Web-{6C4AB436-1B8D-6EE3-1106-0F943F9E43A6}" dt="2022-09-29T08:01:48.255" v="46"/>
          <ac:spMkLst>
            <pc:docMk/>
            <pc:sldMk cId="4131844455" sldId="293"/>
            <ac:spMk id="2" creationId="{D0D3F155-BC36-B1A1-F55D-F254A6D536CA}"/>
          </ac:spMkLst>
        </pc:spChg>
        <pc:spChg chg="mod ord">
          <ac:chgData name="Loc Tran - Y17" userId="S::ttloc.y17@ump.edu.vn::458f9000-ffce-4bb1-9689-34ff128d062c" providerId="AD" clId="Web-{6C4AB436-1B8D-6EE3-1106-0F943F9E43A6}" dt="2022-09-29T08:01:48.255" v="46"/>
          <ac:spMkLst>
            <pc:docMk/>
            <pc:sldMk cId="4131844455" sldId="293"/>
            <ac:spMk id="15" creationId="{E6C2D519-F812-F163-F29E-EE50A3942244}"/>
          </ac:spMkLst>
        </pc:spChg>
        <pc:spChg chg="add del">
          <ac:chgData name="Loc Tran - Y17" userId="S::ttloc.y17@ump.edu.vn::458f9000-ffce-4bb1-9689-34ff128d062c" providerId="AD" clId="Web-{6C4AB436-1B8D-6EE3-1106-0F943F9E43A6}" dt="2022-09-29T08:01:48.255" v="46"/>
          <ac:spMkLst>
            <pc:docMk/>
            <pc:sldMk cId="4131844455" sldId="293"/>
            <ac:spMk id="23" creationId="{33CD251C-A887-4D2F-925B-FC097198538B}"/>
          </ac:spMkLst>
        </pc:spChg>
        <pc:grpChg chg="add del">
          <ac:chgData name="Loc Tran - Y17" userId="S::ttloc.y17@ump.edu.vn::458f9000-ffce-4bb1-9689-34ff128d062c" providerId="AD" clId="Web-{6C4AB436-1B8D-6EE3-1106-0F943F9E43A6}" dt="2022-09-29T08:01:48.255" v="46"/>
          <ac:grpSpMkLst>
            <pc:docMk/>
            <pc:sldMk cId="4131844455" sldId="293"/>
            <ac:grpSpMk id="20" creationId="{770AE191-D2EA-45C9-A44D-830C188F74CB}"/>
          </ac:grpSpMkLst>
        </pc:grpChg>
      </pc:sldChg>
      <pc:sldChg chg="addSp delSp modSp mod modClrScheme delDesignElem chgLayout">
        <pc:chgData name="Loc Tran - Y17" userId="S::ttloc.y17@ump.edu.vn::458f9000-ffce-4bb1-9689-34ff128d062c" providerId="AD" clId="Web-{6C4AB436-1B8D-6EE3-1106-0F943F9E43A6}" dt="2022-09-29T08:18:59.839" v="97"/>
        <pc:sldMkLst>
          <pc:docMk/>
          <pc:sldMk cId="3498117971" sldId="294"/>
        </pc:sldMkLst>
        <pc:spChg chg="mod ord">
          <ac:chgData name="Loc Tran - Y17" userId="S::ttloc.y17@ump.edu.vn::458f9000-ffce-4bb1-9689-34ff128d062c" providerId="AD" clId="Web-{6C4AB436-1B8D-6EE3-1106-0F943F9E43A6}" dt="2022-09-29T08:18:59.839" v="97"/>
          <ac:spMkLst>
            <pc:docMk/>
            <pc:sldMk cId="3498117971" sldId="294"/>
            <ac:spMk id="2" creationId="{26C68F6B-5786-E89E-772E-B6BAC0B7E85F}"/>
          </ac:spMkLst>
        </pc:spChg>
        <pc:spChg chg="add del">
          <ac:chgData name="Loc Tran - Y17" userId="S::ttloc.y17@ump.edu.vn::458f9000-ffce-4bb1-9689-34ff128d062c" providerId="AD" clId="Web-{6C4AB436-1B8D-6EE3-1106-0F943F9E43A6}" dt="2022-09-29T08:18:59.839" v="97"/>
          <ac:spMkLst>
            <pc:docMk/>
            <pc:sldMk cId="3498117971" sldId="294"/>
            <ac:spMk id="9" creationId="{BACC6370-2D7E-4714-9D71-7542949D7D5D}"/>
          </ac:spMkLst>
        </pc:spChg>
        <pc:spChg chg="add del">
          <ac:chgData name="Loc Tran - Y17" userId="S::ttloc.y17@ump.edu.vn::458f9000-ffce-4bb1-9689-34ff128d062c" providerId="AD" clId="Web-{6C4AB436-1B8D-6EE3-1106-0F943F9E43A6}" dt="2022-09-29T08:18:59.839" v="97"/>
          <ac:spMkLst>
            <pc:docMk/>
            <pc:sldMk cId="3498117971" sldId="294"/>
            <ac:spMk id="11" creationId="{256B2C21-A230-48C0-8DF1-C46611373C44}"/>
          </ac:spMkLst>
        </pc:spChg>
        <pc:spChg chg="add del">
          <ac:chgData name="Loc Tran - Y17" userId="S::ttloc.y17@ump.edu.vn::458f9000-ffce-4bb1-9689-34ff128d062c" providerId="AD" clId="Web-{6C4AB436-1B8D-6EE3-1106-0F943F9E43A6}" dt="2022-09-29T08:18:59.839" v="97"/>
          <ac:spMkLst>
            <pc:docMk/>
            <pc:sldMk cId="3498117971" sldId="294"/>
            <ac:spMk id="13" creationId="{3847E18C-932D-4C95-AABA-FEC7C9499AD7}"/>
          </ac:spMkLst>
        </pc:spChg>
        <pc:spChg chg="add del">
          <ac:chgData name="Loc Tran - Y17" userId="S::ttloc.y17@ump.edu.vn::458f9000-ffce-4bb1-9689-34ff128d062c" providerId="AD" clId="Web-{6C4AB436-1B8D-6EE3-1106-0F943F9E43A6}" dt="2022-09-29T08:18:59.839" v="97"/>
          <ac:spMkLst>
            <pc:docMk/>
            <pc:sldMk cId="3498117971" sldId="294"/>
            <ac:spMk id="15" creationId="{3150CB11-0C61-439E-910F-5787759E72A0}"/>
          </ac:spMkLst>
        </pc:spChg>
        <pc:spChg chg="add del">
          <ac:chgData name="Loc Tran - Y17" userId="S::ttloc.y17@ump.edu.vn::458f9000-ffce-4bb1-9689-34ff128d062c" providerId="AD" clId="Web-{6C4AB436-1B8D-6EE3-1106-0F943F9E43A6}" dt="2022-09-29T08:18:59.839" v="97"/>
          <ac:spMkLst>
            <pc:docMk/>
            <pc:sldMk cId="3498117971" sldId="294"/>
            <ac:spMk id="17" creationId="{43F8A58B-5155-44CE-A5FF-7647B47D0A7A}"/>
          </ac:spMkLst>
        </pc:spChg>
        <pc:spChg chg="add del">
          <ac:chgData name="Loc Tran - Y17" userId="S::ttloc.y17@ump.edu.vn::458f9000-ffce-4bb1-9689-34ff128d062c" providerId="AD" clId="Web-{6C4AB436-1B8D-6EE3-1106-0F943F9E43A6}" dt="2022-09-29T08:18:59.839" v="97"/>
          <ac:spMkLst>
            <pc:docMk/>
            <pc:sldMk cId="3498117971" sldId="294"/>
            <ac:spMk id="19" creationId="{443F2ACA-E6D6-4028-82DD-F03C262D5DE6}"/>
          </ac:spMkLst>
        </pc:spChg>
        <pc:spChg chg="add del">
          <ac:chgData name="Loc Tran - Y17" userId="S::ttloc.y17@ump.edu.vn::458f9000-ffce-4bb1-9689-34ff128d062c" providerId="AD" clId="Web-{6C4AB436-1B8D-6EE3-1106-0F943F9E43A6}" dt="2022-09-29T08:18:59.839" v="97"/>
          <ac:spMkLst>
            <pc:docMk/>
            <pc:sldMk cId="3498117971" sldId="294"/>
            <ac:spMk id="24" creationId="{6C4028FD-8BAA-4A19-BFDE-594D991B7552}"/>
          </ac:spMkLst>
        </pc:spChg>
        <pc:spChg chg="add del">
          <ac:chgData name="Loc Tran - Y17" userId="S::ttloc.y17@ump.edu.vn::458f9000-ffce-4bb1-9689-34ff128d062c" providerId="AD" clId="Web-{6C4AB436-1B8D-6EE3-1106-0F943F9E43A6}" dt="2022-09-29T08:18:51.324" v="89"/>
          <ac:spMkLst>
            <pc:docMk/>
            <pc:sldMk cId="3498117971" sldId="294"/>
            <ac:spMk id="29" creationId="{955A2079-FA98-4876-80F0-72364A7D2EA4}"/>
          </ac:spMkLst>
        </pc:spChg>
        <pc:spChg chg="add del">
          <ac:chgData name="Loc Tran - Y17" userId="S::ttloc.y17@ump.edu.vn::458f9000-ffce-4bb1-9689-34ff128d062c" providerId="AD" clId="Web-{6C4AB436-1B8D-6EE3-1106-0F943F9E43A6}" dt="2022-09-29T08:18:40.995" v="82"/>
          <ac:spMkLst>
            <pc:docMk/>
            <pc:sldMk cId="3498117971" sldId="294"/>
            <ac:spMk id="34" creationId="{DCC231C8-C761-4B31-9B1C-C6D19248C6B3}"/>
          </ac:spMkLst>
        </pc:spChg>
        <pc:graphicFrameChg chg="mod ord modGraphic">
          <ac:chgData name="Loc Tran - Y17" userId="S::ttloc.y17@ump.edu.vn::458f9000-ffce-4bb1-9689-34ff128d062c" providerId="AD" clId="Web-{6C4AB436-1B8D-6EE3-1106-0F943F9E43A6}" dt="2022-09-29T08:18:59.839" v="97"/>
          <ac:graphicFrameMkLst>
            <pc:docMk/>
            <pc:sldMk cId="3498117971" sldId="294"/>
            <ac:graphicFrameMk id="5" creationId="{80B89C3F-67A4-4F5E-6708-7649A01E997B}"/>
          </ac:graphicFrameMkLst>
        </pc:graphicFrameChg>
      </pc:sldChg>
      <pc:sldChg chg="modSp mod modClrScheme chgLayout">
        <pc:chgData name="Loc Tran - Y17" userId="S::ttloc.y17@ump.edu.vn::458f9000-ffce-4bb1-9689-34ff128d062c" providerId="AD" clId="Web-{6C4AB436-1B8D-6EE3-1106-0F943F9E43A6}" dt="2022-09-29T08:01:48.255" v="46"/>
        <pc:sldMkLst>
          <pc:docMk/>
          <pc:sldMk cId="2428907367" sldId="295"/>
        </pc:sldMkLst>
        <pc:spChg chg="mod ord">
          <ac:chgData name="Loc Tran - Y17" userId="S::ttloc.y17@ump.edu.vn::458f9000-ffce-4bb1-9689-34ff128d062c" providerId="AD" clId="Web-{6C4AB436-1B8D-6EE3-1106-0F943F9E43A6}" dt="2022-09-29T08:01:48.255" v="46"/>
          <ac:spMkLst>
            <pc:docMk/>
            <pc:sldMk cId="2428907367" sldId="295"/>
            <ac:spMk id="2" creationId="{F976DB1A-2A16-DB5B-D9AE-E3D1FDE52CD8}"/>
          </ac:spMkLst>
        </pc:spChg>
        <pc:spChg chg="mod ord">
          <ac:chgData name="Loc Tran - Y17" userId="S::ttloc.y17@ump.edu.vn::458f9000-ffce-4bb1-9689-34ff128d062c" providerId="AD" clId="Web-{6C4AB436-1B8D-6EE3-1106-0F943F9E43A6}" dt="2022-09-29T08:01:48.255" v="46"/>
          <ac:spMkLst>
            <pc:docMk/>
            <pc:sldMk cId="2428907367" sldId="295"/>
            <ac:spMk id="3" creationId="{67DC9E86-6E8A-C478-CD9E-DBEDBF6E4394}"/>
          </ac:spMkLst>
        </pc:spChg>
      </pc:sldChg>
      <pc:sldChg chg="addSp delSp modSp mod setBg modClrScheme chgLayout">
        <pc:chgData name="Loc Tran - Y17" userId="S::ttloc.y17@ump.edu.vn::458f9000-ffce-4bb1-9689-34ff128d062c" providerId="AD" clId="Web-{6C4AB436-1B8D-6EE3-1106-0F943F9E43A6}" dt="2022-09-29T08:38:06.553" v="169" actId="20577"/>
        <pc:sldMkLst>
          <pc:docMk/>
          <pc:sldMk cId="2033804191" sldId="296"/>
        </pc:sldMkLst>
        <pc:spChg chg="mod ord">
          <ac:chgData name="Loc Tran - Y17" userId="S::ttloc.y17@ump.edu.vn::458f9000-ffce-4bb1-9689-34ff128d062c" providerId="AD" clId="Web-{6C4AB436-1B8D-6EE3-1106-0F943F9E43A6}" dt="2022-09-29T08:35:56.127" v="152"/>
          <ac:spMkLst>
            <pc:docMk/>
            <pc:sldMk cId="2033804191" sldId="296"/>
            <ac:spMk id="2" creationId="{15DEB9E4-5508-369D-DD1F-7EC571389CDF}"/>
          </ac:spMkLst>
        </pc:spChg>
        <pc:spChg chg="add del mod ord">
          <ac:chgData name="Loc Tran - Y17" userId="S::ttloc.y17@ump.edu.vn::458f9000-ffce-4bb1-9689-34ff128d062c" providerId="AD" clId="Web-{6C4AB436-1B8D-6EE3-1106-0F943F9E43A6}" dt="2022-09-29T08:38:06.553" v="169" actId="20577"/>
          <ac:spMkLst>
            <pc:docMk/>
            <pc:sldMk cId="2033804191" sldId="296"/>
            <ac:spMk id="3" creationId="{793081AE-75A2-B4A6-F7A7-DFE64FCA09C1}"/>
          </ac:spMkLst>
        </pc:spChg>
        <pc:spChg chg="add del">
          <ac:chgData name="Loc Tran - Y17" userId="S::ttloc.y17@ump.edu.vn::458f9000-ffce-4bb1-9689-34ff128d062c" providerId="AD" clId="Web-{6C4AB436-1B8D-6EE3-1106-0F943F9E43A6}" dt="2022-09-29T08:35:56.127" v="152"/>
          <ac:spMkLst>
            <pc:docMk/>
            <pc:sldMk cId="2033804191" sldId="296"/>
            <ac:spMk id="6" creationId="{5D6C15A0-C087-4593-8414-2B4EC1CDC3DE}"/>
          </ac:spMkLst>
        </pc:spChg>
        <pc:spChg chg="add del">
          <ac:chgData name="Loc Tran - Y17" userId="S::ttloc.y17@ump.edu.vn::458f9000-ffce-4bb1-9689-34ff128d062c" providerId="AD" clId="Web-{6C4AB436-1B8D-6EE3-1106-0F943F9E43A6}" dt="2022-09-29T08:35:56.127" v="152"/>
          <ac:spMkLst>
            <pc:docMk/>
            <pc:sldMk cId="2033804191" sldId="296"/>
            <ac:spMk id="8" creationId="{777A147A-9ED8-46B4-8660-1B3C2AA880B5}"/>
          </ac:spMkLst>
        </pc:spChg>
        <pc:spChg chg="add del">
          <ac:chgData name="Loc Tran - Y17" userId="S::ttloc.y17@ump.edu.vn::458f9000-ffce-4bb1-9689-34ff128d062c" providerId="AD" clId="Web-{6C4AB436-1B8D-6EE3-1106-0F943F9E43A6}" dt="2022-09-29T08:18:52.370" v="90"/>
          <ac:spMkLst>
            <pc:docMk/>
            <pc:sldMk cId="2033804191" sldId="296"/>
            <ac:spMk id="10" creationId="{955A2079-FA98-4876-80F0-72364A7D2EA4}"/>
          </ac:spMkLst>
        </pc:spChg>
        <pc:spChg chg="add">
          <ac:chgData name="Loc Tran - Y17" userId="S::ttloc.y17@ump.edu.vn::458f9000-ffce-4bb1-9689-34ff128d062c" providerId="AD" clId="Web-{6C4AB436-1B8D-6EE3-1106-0F943F9E43A6}" dt="2022-09-29T08:35:56.127" v="152"/>
          <ac:spMkLst>
            <pc:docMk/>
            <pc:sldMk cId="2033804191" sldId="296"/>
            <ac:spMk id="11" creationId="{DB17E863-922E-4C26-BD64-E8FD41D28661}"/>
          </ac:spMkLst>
        </pc:spChg>
        <pc:spChg chg="add">
          <ac:chgData name="Loc Tran - Y17" userId="S::ttloc.y17@ump.edu.vn::458f9000-ffce-4bb1-9689-34ff128d062c" providerId="AD" clId="Web-{6C4AB436-1B8D-6EE3-1106-0F943F9E43A6}" dt="2022-09-29T08:35:56.127" v="152"/>
          <ac:spMkLst>
            <pc:docMk/>
            <pc:sldMk cId="2033804191" sldId="296"/>
            <ac:spMk id="13" creationId="{100EDD19-6802-4EC3-95CE-CFFAB042CFD6}"/>
          </ac:spMkLst>
        </pc:spChg>
        <pc:spChg chg="add del">
          <ac:chgData name="Loc Tran - Y17" userId="S::ttloc.y17@ump.edu.vn::458f9000-ffce-4bb1-9689-34ff128d062c" providerId="AD" clId="Web-{6C4AB436-1B8D-6EE3-1106-0F943F9E43A6}" dt="2022-09-29T08:18:39.698" v="81"/>
          <ac:spMkLst>
            <pc:docMk/>
            <pc:sldMk cId="2033804191" sldId="296"/>
            <ac:spMk id="15" creationId="{DCC231C8-C761-4B31-9B1C-C6D19248C6B3}"/>
          </ac:spMkLst>
        </pc:spChg>
        <pc:spChg chg="add del">
          <ac:chgData name="Loc Tran - Y17" userId="S::ttloc.y17@ump.edu.vn::458f9000-ffce-4bb1-9689-34ff128d062c" providerId="AD" clId="Web-{6C4AB436-1B8D-6EE3-1106-0F943F9E43A6}" dt="2022-09-29T08:18:36.479" v="78"/>
          <ac:spMkLst>
            <pc:docMk/>
            <pc:sldMk cId="2033804191" sldId="296"/>
            <ac:spMk id="20" creationId="{955A2079-FA98-4876-80F0-72364A7D2EA4}"/>
          </ac:spMkLst>
        </pc:spChg>
        <pc:graphicFrameChg chg="add del mod modGraphic">
          <ac:chgData name="Loc Tran - Y17" userId="S::ttloc.y17@ump.edu.vn::458f9000-ffce-4bb1-9689-34ff128d062c" providerId="AD" clId="Web-{6C4AB436-1B8D-6EE3-1106-0F943F9E43A6}" dt="2022-09-29T08:18:58.339" v="96"/>
          <ac:graphicFrameMkLst>
            <pc:docMk/>
            <pc:sldMk cId="2033804191" sldId="296"/>
            <ac:graphicFrameMk id="5" creationId="{38AA5A08-851C-40E3-75AD-B35AF513E0CF}"/>
          </ac:graphicFrameMkLst>
        </pc:graphicFrameChg>
      </pc:sldChg>
      <pc:sldChg chg="addSp delSp modSp mod modClrScheme delDesignElem chgLayout">
        <pc:chgData name="Loc Tran - Y17" userId="S::ttloc.y17@ump.edu.vn::458f9000-ffce-4bb1-9689-34ff128d062c" providerId="AD" clId="Web-{6C4AB436-1B8D-6EE3-1106-0F943F9E43A6}" dt="2022-09-29T08:01:48.255" v="46"/>
        <pc:sldMkLst>
          <pc:docMk/>
          <pc:sldMk cId="1083262652" sldId="298"/>
        </pc:sldMkLst>
        <pc:spChg chg="mod ord">
          <ac:chgData name="Loc Tran - Y17" userId="S::ttloc.y17@ump.edu.vn::458f9000-ffce-4bb1-9689-34ff128d062c" providerId="AD" clId="Web-{6C4AB436-1B8D-6EE3-1106-0F943F9E43A6}" dt="2022-09-29T08:01:48.255" v="46"/>
          <ac:spMkLst>
            <pc:docMk/>
            <pc:sldMk cId="1083262652" sldId="298"/>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1083262652" sldId="298"/>
            <ac:spMk id="3" creationId="{00000000-0000-0000-0000-000000000000}"/>
          </ac:spMkLst>
        </pc:spChg>
        <pc:spChg chg="add del">
          <ac:chgData name="Loc Tran - Y17" userId="S::ttloc.y17@ump.edu.vn::458f9000-ffce-4bb1-9689-34ff128d062c" providerId="AD" clId="Web-{6C4AB436-1B8D-6EE3-1106-0F943F9E43A6}" dt="2022-09-29T08:01:48.255" v="46"/>
          <ac:spMkLst>
            <pc:docMk/>
            <pc:sldMk cId="1083262652" sldId="298"/>
            <ac:spMk id="8" creationId="{09588DA8-065E-4F6F-8EFD-43104AB2E0CF}"/>
          </ac:spMkLst>
        </pc:spChg>
        <pc:spChg chg="add del">
          <ac:chgData name="Loc Tran - Y17" userId="S::ttloc.y17@ump.edu.vn::458f9000-ffce-4bb1-9689-34ff128d062c" providerId="AD" clId="Web-{6C4AB436-1B8D-6EE3-1106-0F943F9E43A6}" dt="2022-09-29T08:01:48.255" v="46"/>
          <ac:spMkLst>
            <pc:docMk/>
            <pc:sldMk cId="1083262652" sldId="298"/>
            <ac:spMk id="10" creationId="{C4285719-470E-454C-AF62-8323075F1F5B}"/>
          </ac:spMkLst>
        </pc:spChg>
        <pc:spChg chg="add del">
          <ac:chgData name="Loc Tran - Y17" userId="S::ttloc.y17@ump.edu.vn::458f9000-ffce-4bb1-9689-34ff128d062c" providerId="AD" clId="Web-{6C4AB436-1B8D-6EE3-1106-0F943F9E43A6}" dt="2022-09-29T08:01:48.255" v="46"/>
          <ac:spMkLst>
            <pc:docMk/>
            <pc:sldMk cId="1083262652" sldId="298"/>
            <ac:spMk id="12" creationId="{CD9FE4EF-C4D8-49A0-B2FF-81D8DB7D8A24}"/>
          </ac:spMkLst>
        </pc:spChg>
        <pc:spChg chg="add del">
          <ac:chgData name="Loc Tran - Y17" userId="S::ttloc.y17@ump.edu.vn::458f9000-ffce-4bb1-9689-34ff128d062c" providerId="AD" clId="Web-{6C4AB436-1B8D-6EE3-1106-0F943F9E43A6}" dt="2022-09-29T08:01:48.255" v="46"/>
          <ac:spMkLst>
            <pc:docMk/>
            <pc:sldMk cId="1083262652" sldId="298"/>
            <ac:spMk id="14" creationId="{4300840D-0A0B-4512-BACA-B439D5B9C57C}"/>
          </ac:spMkLst>
        </pc:spChg>
        <pc:spChg chg="add del">
          <ac:chgData name="Loc Tran - Y17" userId="S::ttloc.y17@ump.edu.vn::458f9000-ffce-4bb1-9689-34ff128d062c" providerId="AD" clId="Web-{6C4AB436-1B8D-6EE3-1106-0F943F9E43A6}" dt="2022-09-29T08:01:48.255" v="46"/>
          <ac:spMkLst>
            <pc:docMk/>
            <pc:sldMk cId="1083262652" sldId="298"/>
            <ac:spMk id="16" creationId="{D2B78728-A580-49A7-84F9-6EF6F583ADE0}"/>
          </ac:spMkLst>
        </pc:spChg>
        <pc:spChg chg="add del">
          <ac:chgData name="Loc Tran - Y17" userId="S::ttloc.y17@ump.edu.vn::458f9000-ffce-4bb1-9689-34ff128d062c" providerId="AD" clId="Web-{6C4AB436-1B8D-6EE3-1106-0F943F9E43A6}" dt="2022-09-29T08:01:48.255" v="46"/>
          <ac:spMkLst>
            <pc:docMk/>
            <pc:sldMk cId="1083262652" sldId="298"/>
            <ac:spMk id="18" creationId="{38FAA1A1-D861-433F-88FA-1E9D6FD31D11}"/>
          </ac:spMkLst>
        </pc:spChg>
        <pc:spChg chg="add del">
          <ac:chgData name="Loc Tran - Y17" userId="S::ttloc.y17@ump.edu.vn::458f9000-ffce-4bb1-9689-34ff128d062c" providerId="AD" clId="Web-{6C4AB436-1B8D-6EE3-1106-0F943F9E43A6}" dt="2022-09-29T08:01:48.255" v="46"/>
          <ac:spMkLst>
            <pc:docMk/>
            <pc:sldMk cId="1083262652" sldId="298"/>
            <ac:spMk id="20" creationId="{8D71EDA1-87BF-4D5D-AB79-F346FD19278A}"/>
          </ac:spMkLst>
        </pc:spChg>
      </pc:sldChg>
      <pc:sldChg chg="addSp delSp modSp mod modClrScheme delDesignElem chgLayout">
        <pc:chgData name="Loc Tran - Y17" userId="S::ttloc.y17@ump.edu.vn::458f9000-ffce-4bb1-9689-34ff128d062c" providerId="AD" clId="Web-{6C4AB436-1B8D-6EE3-1106-0F943F9E43A6}" dt="2022-09-29T08:01:48.255" v="46"/>
        <pc:sldMkLst>
          <pc:docMk/>
          <pc:sldMk cId="1379345553" sldId="299"/>
        </pc:sldMkLst>
        <pc:spChg chg="mod ord">
          <ac:chgData name="Loc Tran - Y17" userId="S::ttloc.y17@ump.edu.vn::458f9000-ffce-4bb1-9689-34ff128d062c" providerId="AD" clId="Web-{6C4AB436-1B8D-6EE3-1106-0F943F9E43A6}" dt="2022-09-29T08:01:48.255" v="46"/>
          <ac:spMkLst>
            <pc:docMk/>
            <pc:sldMk cId="1379345553" sldId="299"/>
            <ac:spMk id="2" creationId="{00000000-0000-0000-0000-000000000000}"/>
          </ac:spMkLst>
        </pc:spChg>
        <pc:spChg chg="add del">
          <ac:chgData name="Loc Tran - Y17" userId="S::ttloc.y17@ump.edu.vn::458f9000-ffce-4bb1-9689-34ff128d062c" providerId="AD" clId="Web-{6C4AB436-1B8D-6EE3-1106-0F943F9E43A6}" dt="2022-09-29T08:01:48.255" v="46"/>
          <ac:spMkLst>
            <pc:docMk/>
            <pc:sldMk cId="1379345553" sldId="299"/>
            <ac:spMk id="9" creationId="{BACC6370-2D7E-4714-9D71-7542949D7D5D}"/>
          </ac:spMkLst>
        </pc:spChg>
        <pc:spChg chg="add del">
          <ac:chgData name="Loc Tran - Y17" userId="S::ttloc.y17@ump.edu.vn::458f9000-ffce-4bb1-9689-34ff128d062c" providerId="AD" clId="Web-{6C4AB436-1B8D-6EE3-1106-0F943F9E43A6}" dt="2022-09-29T08:01:48.255" v="46"/>
          <ac:spMkLst>
            <pc:docMk/>
            <pc:sldMk cId="1379345553" sldId="299"/>
            <ac:spMk id="11" creationId="{256B2C21-A230-48C0-8DF1-C46611373C44}"/>
          </ac:spMkLst>
        </pc:spChg>
        <pc:spChg chg="add del">
          <ac:chgData name="Loc Tran - Y17" userId="S::ttloc.y17@ump.edu.vn::458f9000-ffce-4bb1-9689-34ff128d062c" providerId="AD" clId="Web-{6C4AB436-1B8D-6EE3-1106-0F943F9E43A6}" dt="2022-09-29T08:01:48.255" v="46"/>
          <ac:spMkLst>
            <pc:docMk/>
            <pc:sldMk cId="1379345553" sldId="299"/>
            <ac:spMk id="13" creationId="{3847E18C-932D-4C95-AABA-FEC7C9499AD7}"/>
          </ac:spMkLst>
        </pc:spChg>
        <pc:spChg chg="add del">
          <ac:chgData name="Loc Tran - Y17" userId="S::ttloc.y17@ump.edu.vn::458f9000-ffce-4bb1-9689-34ff128d062c" providerId="AD" clId="Web-{6C4AB436-1B8D-6EE3-1106-0F943F9E43A6}" dt="2022-09-29T08:01:48.255" v="46"/>
          <ac:spMkLst>
            <pc:docMk/>
            <pc:sldMk cId="1379345553" sldId="299"/>
            <ac:spMk id="15" creationId="{3150CB11-0C61-439E-910F-5787759E72A0}"/>
          </ac:spMkLst>
        </pc:spChg>
        <pc:spChg chg="add del">
          <ac:chgData name="Loc Tran - Y17" userId="S::ttloc.y17@ump.edu.vn::458f9000-ffce-4bb1-9689-34ff128d062c" providerId="AD" clId="Web-{6C4AB436-1B8D-6EE3-1106-0F943F9E43A6}" dt="2022-09-29T08:01:48.255" v="46"/>
          <ac:spMkLst>
            <pc:docMk/>
            <pc:sldMk cId="1379345553" sldId="299"/>
            <ac:spMk id="17" creationId="{43F8A58B-5155-44CE-A5FF-7647B47D0A7A}"/>
          </ac:spMkLst>
        </pc:spChg>
        <pc:spChg chg="add del">
          <ac:chgData name="Loc Tran - Y17" userId="S::ttloc.y17@ump.edu.vn::458f9000-ffce-4bb1-9689-34ff128d062c" providerId="AD" clId="Web-{6C4AB436-1B8D-6EE3-1106-0F943F9E43A6}" dt="2022-09-29T08:01:48.255" v="46"/>
          <ac:spMkLst>
            <pc:docMk/>
            <pc:sldMk cId="1379345553" sldId="299"/>
            <ac:spMk id="19" creationId="{443F2ACA-E6D6-4028-82DD-F03C262D5DE6}"/>
          </ac:spMkLst>
        </pc:spChg>
        <pc:graphicFrameChg chg="mod ord">
          <ac:chgData name="Loc Tran - Y17" userId="S::ttloc.y17@ump.edu.vn::458f9000-ffce-4bb1-9689-34ff128d062c" providerId="AD" clId="Web-{6C4AB436-1B8D-6EE3-1106-0F943F9E43A6}" dt="2022-09-29T08:01:48.255" v="46"/>
          <ac:graphicFrameMkLst>
            <pc:docMk/>
            <pc:sldMk cId="1379345553" sldId="299"/>
            <ac:graphicFrameMk id="5" creationId="{41C16FB2-F06C-972E-45FA-2B4CFC2740A4}"/>
          </ac:graphicFrameMkLst>
        </pc:graphicFrameChg>
      </pc:sldChg>
      <pc:sldChg chg="addSp delSp modSp mod modClrScheme delDesignElem chgLayout">
        <pc:chgData name="Loc Tran - Y17" userId="S::ttloc.y17@ump.edu.vn::458f9000-ffce-4bb1-9689-34ff128d062c" providerId="AD" clId="Web-{6C4AB436-1B8D-6EE3-1106-0F943F9E43A6}" dt="2022-09-29T08:01:48.255" v="46"/>
        <pc:sldMkLst>
          <pc:docMk/>
          <pc:sldMk cId="4246201395" sldId="300"/>
        </pc:sldMkLst>
        <pc:spChg chg="mod ord">
          <ac:chgData name="Loc Tran - Y17" userId="S::ttloc.y17@ump.edu.vn::458f9000-ffce-4bb1-9689-34ff128d062c" providerId="AD" clId="Web-{6C4AB436-1B8D-6EE3-1106-0F943F9E43A6}" dt="2022-09-29T08:01:48.255" v="46"/>
          <ac:spMkLst>
            <pc:docMk/>
            <pc:sldMk cId="4246201395" sldId="300"/>
            <ac:spMk id="2" creationId="{304A0A80-938A-2988-EFF1-0167F4901667}"/>
          </ac:spMkLst>
        </pc:spChg>
        <pc:spChg chg="add del">
          <ac:chgData name="Loc Tran - Y17" userId="S::ttloc.y17@ump.edu.vn::458f9000-ffce-4bb1-9689-34ff128d062c" providerId="AD" clId="Web-{6C4AB436-1B8D-6EE3-1106-0F943F9E43A6}" dt="2022-09-29T08:01:48.255" v="46"/>
          <ac:spMkLst>
            <pc:docMk/>
            <pc:sldMk cId="4246201395" sldId="300"/>
            <ac:spMk id="9" creationId="{D4D28E87-62D2-4602-B72F-5F74AA236CC3}"/>
          </ac:spMkLst>
        </pc:spChg>
        <pc:picChg chg="mod ord">
          <ac:chgData name="Loc Tran - Y17" userId="S::ttloc.y17@ump.edu.vn::458f9000-ffce-4bb1-9689-34ff128d062c" providerId="AD" clId="Web-{6C4AB436-1B8D-6EE3-1106-0F943F9E43A6}" dt="2022-09-29T08:01:48.255" v="46"/>
          <ac:picMkLst>
            <pc:docMk/>
            <pc:sldMk cId="4246201395" sldId="300"/>
            <ac:picMk id="4" creationId="{0210FA2F-B097-D30D-C6E5-AF946C8F4373}"/>
          </ac:picMkLst>
        </pc:picChg>
      </pc:sldChg>
      <pc:sldChg chg="addSp delSp modSp mod modClrScheme delDesignElem chgLayout">
        <pc:chgData name="Loc Tran - Y17" userId="S::ttloc.y17@ump.edu.vn::458f9000-ffce-4bb1-9689-34ff128d062c" providerId="AD" clId="Web-{6C4AB436-1B8D-6EE3-1106-0F943F9E43A6}" dt="2022-09-29T08:01:48.255" v="46"/>
        <pc:sldMkLst>
          <pc:docMk/>
          <pc:sldMk cId="998872453" sldId="301"/>
        </pc:sldMkLst>
        <pc:spChg chg="mod ord">
          <ac:chgData name="Loc Tran - Y17" userId="S::ttloc.y17@ump.edu.vn::458f9000-ffce-4bb1-9689-34ff128d062c" providerId="AD" clId="Web-{6C4AB436-1B8D-6EE3-1106-0F943F9E43A6}" dt="2022-09-29T08:01:48.255" v="46"/>
          <ac:spMkLst>
            <pc:docMk/>
            <pc:sldMk cId="998872453" sldId="301"/>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998872453" sldId="301"/>
            <ac:spMk id="3" creationId="{00000000-0000-0000-0000-000000000000}"/>
          </ac:spMkLst>
        </pc:spChg>
        <pc:spChg chg="add del">
          <ac:chgData name="Loc Tran - Y17" userId="S::ttloc.y17@ump.edu.vn::458f9000-ffce-4bb1-9689-34ff128d062c" providerId="AD" clId="Web-{6C4AB436-1B8D-6EE3-1106-0F943F9E43A6}" dt="2022-09-29T08:01:48.255" v="46"/>
          <ac:spMkLst>
            <pc:docMk/>
            <pc:sldMk cId="998872453" sldId="301"/>
            <ac:spMk id="9" creationId="{2B566528-1B12-4246-9431-5C2D7D081168}"/>
          </ac:spMkLst>
        </pc:spChg>
        <pc:grpChg chg="add del">
          <ac:chgData name="Loc Tran - Y17" userId="S::ttloc.y17@ump.edu.vn::458f9000-ffce-4bb1-9689-34ff128d062c" providerId="AD" clId="Web-{6C4AB436-1B8D-6EE3-1106-0F943F9E43A6}" dt="2022-09-29T08:01:48.255" v="46"/>
          <ac:grpSpMkLst>
            <pc:docMk/>
            <pc:sldMk cId="998872453" sldId="301"/>
            <ac:grpSpMk id="11" creationId="{828A5161-06F1-46CF-8AD7-844680A59E13}"/>
          </ac:grpSpMkLst>
        </pc:grpChg>
        <pc:grpChg chg="add del">
          <ac:chgData name="Loc Tran - Y17" userId="S::ttloc.y17@ump.edu.vn::458f9000-ffce-4bb1-9689-34ff128d062c" providerId="AD" clId="Web-{6C4AB436-1B8D-6EE3-1106-0F943F9E43A6}" dt="2022-09-29T08:01:48.255" v="46"/>
          <ac:grpSpMkLst>
            <pc:docMk/>
            <pc:sldMk cId="998872453" sldId="301"/>
            <ac:grpSpMk id="15" creationId="{5995D10D-E9C9-47DB-AE7E-801FEF38F5C9}"/>
          </ac:grpSpMkLst>
        </pc:grpChg>
      </pc:sldChg>
      <pc:sldChg chg="addSp delSp modSp mod modClrScheme delDesignElem chgLayout">
        <pc:chgData name="Loc Tran - Y17" userId="S::ttloc.y17@ump.edu.vn::458f9000-ffce-4bb1-9689-34ff128d062c" providerId="AD" clId="Web-{6C4AB436-1B8D-6EE3-1106-0F943F9E43A6}" dt="2022-09-29T08:01:48.255" v="46"/>
        <pc:sldMkLst>
          <pc:docMk/>
          <pc:sldMk cId="1285607384" sldId="302"/>
        </pc:sldMkLst>
        <pc:spChg chg="mod ord">
          <ac:chgData name="Loc Tran - Y17" userId="S::ttloc.y17@ump.edu.vn::458f9000-ffce-4bb1-9689-34ff128d062c" providerId="AD" clId="Web-{6C4AB436-1B8D-6EE3-1106-0F943F9E43A6}" dt="2022-09-29T08:01:48.255" v="46"/>
          <ac:spMkLst>
            <pc:docMk/>
            <pc:sldMk cId="1285607384" sldId="302"/>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1285607384" sldId="302"/>
            <ac:spMk id="3" creationId="{00000000-0000-0000-0000-000000000000}"/>
          </ac:spMkLst>
        </pc:spChg>
        <pc:spChg chg="add del">
          <ac:chgData name="Loc Tran - Y17" userId="S::ttloc.y17@ump.edu.vn::458f9000-ffce-4bb1-9689-34ff128d062c" providerId="AD" clId="Web-{6C4AB436-1B8D-6EE3-1106-0F943F9E43A6}" dt="2022-09-29T08:01:48.255" v="46"/>
          <ac:spMkLst>
            <pc:docMk/>
            <pc:sldMk cId="1285607384" sldId="302"/>
            <ac:spMk id="9" creationId="{2B566528-1B12-4246-9431-5C2D7D081168}"/>
          </ac:spMkLst>
        </pc:spChg>
        <pc:spChg chg="add del">
          <ac:chgData name="Loc Tran - Y17" userId="S::ttloc.y17@ump.edu.vn::458f9000-ffce-4bb1-9689-34ff128d062c" providerId="AD" clId="Web-{6C4AB436-1B8D-6EE3-1106-0F943F9E43A6}" dt="2022-09-29T08:01:48.255" v="46"/>
          <ac:spMkLst>
            <pc:docMk/>
            <pc:sldMk cId="1285607384" sldId="302"/>
            <ac:spMk id="11" creationId="{D3F51FEB-38FB-4F6C-9F7B-2F2AFAB65463}"/>
          </ac:spMkLst>
        </pc:spChg>
        <pc:spChg chg="add del">
          <ac:chgData name="Loc Tran - Y17" userId="S::ttloc.y17@ump.edu.vn::458f9000-ffce-4bb1-9689-34ff128d062c" providerId="AD" clId="Web-{6C4AB436-1B8D-6EE3-1106-0F943F9E43A6}" dt="2022-09-29T08:01:48.255" v="46"/>
          <ac:spMkLst>
            <pc:docMk/>
            <pc:sldMk cId="1285607384" sldId="302"/>
            <ac:spMk id="13" creationId="{1E547BA6-BAE0-43BB-A7CA-60F69CE252F0}"/>
          </ac:spMkLst>
        </pc:spChg>
        <pc:grpChg chg="add del">
          <ac:chgData name="Loc Tran - Y17" userId="S::ttloc.y17@ump.edu.vn::458f9000-ffce-4bb1-9689-34ff128d062c" providerId="AD" clId="Web-{6C4AB436-1B8D-6EE3-1106-0F943F9E43A6}" dt="2022-09-29T08:01:48.255" v="46"/>
          <ac:grpSpMkLst>
            <pc:docMk/>
            <pc:sldMk cId="1285607384" sldId="302"/>
            <ac:grpSpMk id="15" creationId="{15CBE6EC-46EF-45D9-8E16-DCDC5917CA31}"/>
          </ac:grpSpMkLst>
        </pc:grpChg>
      </pc:sldChg>
      <pc:sldChg chg="addSp delSp modSp mod modClrScheme delDesignElem chgLayout">
        <pc:chgData name="Loc Tran - Y17" userId="S::ttloc.y17@ump.edu.vn::458f9000-ffce-4bb1-9689-34ff128d062c" providerId="AD" clId="Web-{6C4AB436-1B8D-6EE3-1106-0F943F9E43A6}" dt="2022-09-29T08:01:48.255" v="46"/>
        <pc:sldMkLst>
          <pc:docMk/>
          <pc:sldMk cId="305291098" sldId="303"/>
        </pc:sldMkLst>
        <pc:spChg chg="mod ord">
          <ac:chgData name="Loc Tran - Y17" userId="S::ttloc.y17@ump.edu.vn::458f9000-ffce-4bb1-9689-34ff128d062c" providerId="AD" clId="Web-{6C4AB436-1B8D-6EE3-1106-0F943F9E43A6}" dt="2022-09-29T08:01:48.255" v="46"/>
          <ac:spMkLst>
            <pc:docMk/>
            <pc:sldMk cId="305291098" sldId="303"/>
            <ac:spMk id="2" creationId="{00000000-0000-0000-0000-000000000000}"/>
          </ac:spMkLst>
        </pc:spChg>
        <pc:spChg chg="mod ord">
          <ac:chgData name="Loc Tran - Y17" userId="S::ttloc.y17@ump.edu.vn::458f9000-ffce-4bb1-9689-34ff128d062c" providerId="AD" clId="Web-{6C4AB436-1B8D-6EE3-1106-0F943F9E43A6}" dt="2022-09-29T08:01:48.255" v="46"/>
          <ac:spMkLst>
            <pc:docMk/>
            <pc:sldMk cId="305291098" sldId="303"/>
            <ac:spMk id="3" creationId="{00000000-0000-0000-0000-000000000000}"/>
          </ac:spMkLst>
        </pc:spChg>
        <pc:spChg chg="add del">
          <ac:chgData name="Loc Tran - Y17" userId="S::ttloc.y17@ump.edu.vn::458f9000-ffce-4bb1-9689-34ff128d062c" providerId="AD" clId="Web-{6C4AB436-1B8D-6EE3-1106-0F943F9E43A6}" dt="2022-09-29T08:01:48.255" v="46"/>
          <ac:spMkLst>
            <pc:docMk/>
            <pc:sldMk cId="305291098" sldId="303"/>
            <ac:spMk id="27" creationId="{2B566528-1B12-4246-9431-5C2D7D081168}"/>
          </ac:spMkLst>
        </pc:spChg>
        <pc:grpChg chg="add del">
          <ac:chgData name="Loc Tran - Y17" userId="S::ttloc.y17@ump.edu.vn::458f9000-ffce-4bb1-9689-34ff128d062c" providerId="AD" clId="Web-{6C4AB436-1B8D-6EE3-1106-0F943F9E43A6}" dt="2022-09-29T08:01:48.255" v="46"/>
          <ac:grpSpMkLst>
            <pc:docMk/>
            <pc:sldMk cId="305291098" sldId="303"/>
            <ac:grpSpMk id="28" creationId="{4724F874-E407-41A5-918C-1CF5DF5269E1}"/>
          </ac:grpSpMkLst>
        </pc:grpChg>
        <pc:grpChg chg="add del">
          <ac:chgData name="Loc Tran - Y17" userId="S::ttloc.y17@ump.edu.vn::458f9000-ffce-4bb1-9689-34ff128d062c" providerId="AD" clId="Web-{6C4AB436-1B8D-6EE3-1106-0F943F9E43A6}" dt="2022-09-29T08:01:48.255" v="46"/>
          <ac:grpSpMkLst>
            <pc:docMk/>
            <pc:sldMk cId="305291098" sldId="303"/>
            <ac:grpSpMk id="30" creationId="{DC8D6E3B-FFED-480F-941D-FE376375B8B7}"/>
          </ac:grpSpMkLst>
        </pc:grpChg>
      </pc:sldChg>
      <pc:sldChg chg="addSp delSp modSp mod modClrScheme delDesignElem chgLayout">
        <pc:chgData name="Loc Tran - Y17" userId="S::ttloc.y17@ump.edu.vn::458f9000-ffce-4bb1-9689-34ff128d062c" providerId="AD" clId="Web-{6C4AB436-1B8D-6EE3-1106-0F943F9E43A6}" dt="2022-09-29T08:01:48.255" v="46"/>
        <pc:sldMkLst>
          <pc:docMk/>
          <pc:sldMk cId="905659250" sldId="304"/>
        </pc:sldMkLst>
        <pc:spChg chg="mod ord">
          <ac:chgData name="Loc Tran - Y17" userId="S::ttloc.y17@ump.edu.vn::458f9000-ffce-4bb1-9689-34ff128d062c" providerId="AD" clId="Web-{6C4AB436-1B8D-6EE3-1106-0F943F9E43A6}" dt="2022-09-29T08:01:48.255" v="46"/>
          <ac:spMkLst>
            <pc:docMk/>
            <pc:sldMk cId="905659250" sldId="304"/>
            <ac:spMk id="2" creationId="{22961D56-3741-319D-A041-7AF02B18ABC3}"/>
          </ac:spMkLst>
        </pc:spChg>
        <pc:spChg chg="mod ord">
          <ac:chgData name="Loc Tran - Y17" userId="S::ttloc.y17@ump.edu.vn::458f9000-ffce-4bb1-9689-34ff128d062c" providerId="AD" clId="Web-{6C4AB436-1B8D-6EE3-1106-0F943F9E43A6}" dt="2022-09-29T08:01:48.255" v="46"/>
          <ac:spMkLst>
            <pc:docMk/>
            <pc:sldMk cId="905659250" sldId="304"/>
            <ac:spMk id="3" creationId="{DB936F82-F79C-8B4F-36B5-EC36E4D3DB23}"/>
          </ac:spMkLst>
        </pc:spChg>
        <pc:spChg chg="add del">
          <ac:chgData name="Loc Tran - Y17" userId="S::ttloc.y17@ump.edu.vn::458f9000-ffce-4bb1-9689-34ff128d062c" providerId="AD" clId="Web-{6C4AB436-1B8D-6EE3-1106-0F943F9E43A6}" dt="2022-09-29T08:01:48.255" v="46"/>
          <ac:spMkLst>
            <pc:docMk/>
            <pc:sldMk cId="905659250" sldId="304"/>
            <ac:spMk id="8" creationId="{C2554CA6-288E-4202-BC52-2E5A8F0C0AED}"/>
          </ac:spMkLst>
        </pc:spChg>
        <pc:spChg chg="add del">
          <ac:chgData name="Loc Tran - Y17" userId="S::ttloc.y17@ump.edu.vn::458f9000-ffce-4bb1-9689-34ff128d062c" providerId="AD" clId="Web-{6C4AB436-1B8D-6EE3-1106-0F943F9E43A6}" dt="2022-09-29T08:01:48.255" v="46"/>
          <ac:spMkLst>
            <pc:docMk/>
            <pc:sldMk cId="905659250" sldId="304"/>
            <ac:spMk id="10" creationId="{B10BB131-AC8E-4A8E-A5D1-36260F720C3B}"/>
          </ac:spMkLst>
        </pc:spChg>
        <pc:spChg chg="add del">
          <ac:chgData name="Loc Tran - Y17" userId="S::ttloc.y17@ump.edu.vn::458f9000-ffce-4bb1-9689-34ff128d062c" providerId="AD" clId="Web-{6C4AB436-1B8D-6EE3-1106-0F943F9E43A6}" dt="2022-09-29T08:01:48.255" v="46"/>
          <ac:spMkLst>
            <pc:docMk/>
            <pc:sldMk cId="905659250" sldId="304"/>
            <ac:spMk id="12" creationId="{5B7778FC-632E-4DCA-A7CB-0D7731CCF970}"/>
          </ac:spMkLst>
        </pc:spChg>
        <pc:spChg chg="add del">
          <ac:chgData name="Loc Tran - Y17" userId="S::ttloc.y17@ump.edu.vn::458f9000-ffce-4bb1-9689-34ff128d062c" providerId="AD" clId="Web-{6C4AB436-1B8D-6EE3-1106-0F943F9E43A6}" dt="2022-09-29T08:01:48.255" v="46"/>
          <ac:spMkLst>
            <pc:docMk/>
            <pc:sldMk cId="905659250" sldId="304"/>
            <ac:spMk id="14" creationId="{FA23A907-97FB-4A8F-880A-DD77401C4296}"/>
          </ac:spMkLst>
        </pc:spChg>
      </pc:sldChg>
      <pc:sldChg chg="addSp delSp modSp mod modClrScheme delDesignElem chgLayout">
        <pc:chgData name="Loc Tran - Y17" userId="S::ttloc.y17@ump.edu.vn::458f9000-ffce-4bb1-9689-34ff128d062c" providerId="AD" clId="Web-{6C4AB436-1B8D-6EE3-1106-0F943F9E43A6}" dt="2022-09-29T08:01:48.255" v="46"/>
        <pc:sldMkLst>
          <pc:docMk/>
          <pc:sldMk cId="830987600" sldId="305"/>
        </pc:sldMkLst>
        <pc:spChg chg="mod ord">
          <ac:chgData name="Loc Tran - Y17" userId="S::ttloc.y17@ump.edu.vn::458f9000-ffce-4bb1-9689-34ff128d062c" providerId="AD" clId="Web-{6C4AB436-1B8D-6EE3-1106-0F943F9E43A6}" dt="2022-09-29T08:01:48.255" v="46"/>
          <ac:spMkLst>
            <pc:docMk/>
            <pc:sldMk cId="830987600" sldId="305"/>
            <ac:spMk id="2" creationId="{ADF25146-E2ED-0575-E0B6-744839C74A60}"/>
          </ac:spMkLst>
        </pc:spChg>
        <pc:spChg chg="mod ord">
          <ac:chgData name="Loc Tran - Y17" userId="S::ttloc.y17@ump.edu.vn::458f9000-ffce-4bb1-9689-34ff128d062c" providerId="AD" clId="Web-{6C4AB436-1B8D-6EE3-1106-0F943F9E43A6}" dt="2022-09-29T08:01:48.255" v="46"/>
          <ac:spMkLst>
            <pc:docMk/>
            <pc:sldMk cId="830987600" sldId="305"/>
            <ac:spMk id="3" creationId="{013D9E6C-D7A9-DE28-4681-A19C6418D719}"/>
          </ac:spMkLst>
        </pc:spChg>
        <pc:spChg chg="add del">
          <ac:chgData name="Loc Tran - Y17" userId="S::ttloc.y17@ump.edu.vn::458f9000-ffce-4bb1-9689-34ff128d062c" providerId="AD" clId="Web-{6C4AB436-1B8D-6EE3-1106-0F943F9E43A6}" dt="2022-09-29T08:01:48.255" v="46"/>
          <ac:spMkLst>
            <pc:docMk/>
            <pc:sldMk cId="830987600" sldId="305"/>
            <ac:spMk id="37" creationId="{F13C74B1-5B17-4795-BED0-7140497B445A}"/>
          </ac:spMkLst>
        </pc:spChg>
        <pc:spChg chg="add del">
          <ac:chgData name="Loc Tran - Y17" userId="S::ttloc.y17@ump.edu.vn::458f9000-ffce-4bb1-9689-34ff128d062c" providerId="AD" clId="Web-{6C4AB436-1B8D-6EE3-1106-0F943F9E43A6}" dt="2022-09-29T08:01:48.255" v="46"/>
          <ac:spMkLst>
            <pc:docMk/>
            <pc:sldMk cId="830987600" sldId="305"/>
            <ac:spMk id="39" creationId="{D4974D33-8DC5-464E-8C6D-BE58F0669C17}"/>
          </ac:spMkLst>
        </pc:spChg>
      </pc:sldChg>
      <pc:sldChg chg="addSp delSp mod modClrScheme delDesignElem chgLayout">
        <pc:chgData name="Loc Tran - Y17" userId="S::ttloc.y17@ump.edu.vn::458f9000-ffce-4bb1-9689-34ff128d062c" providerId="AD" clId="Web-{6C4AB436-1B8D-6EE3-1106-0F943F9E43A6}" dt="2022-09-29T08:01:48.255" v="46"/>
        <pc:sldMkLst>
          <pc:docMk/>
          <pc:sldMk cId="1260638415" sldId="306"/>
        </pc:sldMkLst>
        <pc:spChg chg="add del">
          <ac:chgData name="Loc Tran - Y17" userId="S::ttloc.y17@ump.edu.vn::458f9000-ffce-4bb1-9689-34ff128d062c" providerId="AD" clId="Web-{6C4AB436-1B8D-6EE3-1106-0F943F9E43A6}" dt="2022-09-29T08:01:48.255" v="46"/>
          <ac:spMkLst>
            <pc:docMk/>
            <pc:sldMk cId="1260638415" sldId="306"/>
            <ac:spMk id="7" creationId="{2B566528-1B12-4246-9431-5C2D7D081168}"/>
          </ac:spMkLst>
        </pc:spChg>
        <pc:spChg chg="add del">
          <ac:chgData name="Loc Tran - Y17" userId="S::ttloc.y17@ump.edu.vn::458f9000-ffce-4bb1-9689-34ff128d062c" providerId="AD" clId="Web-{6C4AB436-1B8D-6EE3-1106-0F943F9E43A6}" dt="2022-09-29T08:01:48.255" v="46"/>
          <ac:spMkLst>
            <pc:docMk/>
            <pc:sldMk cId="1260638415" sldId="306"/>
            <ac:spMk id="9" creationId="{2E80C965-DB6D-4F81-9E9E-B027384D0BD6}"/>
          </ac:spMkLst>
        </pc:spChg>
        <pc:spChg chg="add del">
          <ac:chgData name="Loc Tran - Y17" userId="S::ttloc.y17@ump.edu.vn::458f9000-ffce-4bb1-9689-34ff128d062c" providerId="AD" clId="Web-{6C4AB436-1B8D-6EE3-1106-0F943F9E43A6}" dt="2022-09-29T08:01:48.255" v="46"/>
          <ac:spMkLst>
            <pc:docMk/>
            <pc:sldMk cId="1260638415" sldId="306"/>
            <ac:spMk id="11" creationId="{A580F890-B085-4E95-96AA-55AEBEC5CE6E}"/>
          </ac:spMkLst>
        </pc:spChg>
        <pc:spChg chg="add del">
          <ac:chgData name="Loc Tran - Y17" userId="S::ttloc.y17@ump.edu.vn::458f9000-ffce-4bb1-9689-34ff128d062c" providerId="AD" clId="Web-{6C4AB436-1B8D-6EE3-1106-0F943F9E43A6}" dt="2022-09-29T08:01:48.255" v="46"/>
          <ac:spMkLst>
            <pc:docMk/>
            <pc:sldMk cId="1260638415" sldId="306"/>
            <ac:spMk id="13" creationId="{D3F51FEB-38FB-4F6C-9F7B-2F2AFAB65463}"/>
          </ac:spMkLst>
        </pc:spChg>
        <pc:spChg chg="add del">
          <ac:chgData name="Loc Tran - Y17" userId="S::ttloc.y17@ump.edu.vn::458f9000-ffce-4bb1-9689-34ff128d062c" providerId="AD" clId="Web-{6C4AB436-1B8D-6EE3-1106-0F943F9E43A6}" dt="2022-09-29T08:01:48.255" v="46"/>
          <ac:spMkLst>
            <pc:docMk/>
            <pc:sldMk cId="1260638415" sldId="306"/>
            <ac:spMk id="15" creationId="{1E547BA6-BAE0-43BB-A7CA-60F69CE252F0}"/>
          </ac:spMkLst>
        </pc:spChg>
      </pc:sldChg>
      <pc:sldChg chg="addSp delSp mod modClrScheme delDesignElem chgLayout">
        <pc:chgData name="Loc Tran - Y17" userId="S::ttloc.y17@ump.edu.vn::458f9000-ffce-4bb1-9689-34ff128d062c" providerId="AD" clId="Web-{6C4AB436-1B8D-6EE3-1106-0F943F9E43A6}" dt="2022-09-29T08:01:48.255" v="46"/>
        <pc:sldMkLst>
          <pc:docMk/>
          <pc:sldMk cId="729586657" sldId="307"/>
        </pc:sldMkLst>
        <pc:spChg chg="add del">
          <ac:chgData name="Loc Tran - Y17" userId="S::ttloc.y17@ump.edu.vn::458f9000-ffce-4bb1-9689-34ff128d062c" providerId="AD" clId="Web-{6C4AB436-1B8D-6EE3-1106-0F943F9E43A6}" dt="2022-09-29T08:01:48.255" v="46"/>
          <ac:spMkLst>
            <pc:docMk/>
            <pc:sldMk cId="729586657" sldId="307"/>
            <ac:spMk id="36" creationId="{45D37F4E-DDB4-456B-97E0-9937730A039F}"/>
          </ac:spMkLst>
        </pc:spChg>
        <pc:spChg chg="add del">
          <ac:chgData name="Loc Tran - Y17" userId="S::ttloc.y17@ump.edu.vn::458f9000-ffce-4bb1-9689-34ff128d062c" providerId="AD" clId="Web-{6C4AB436-1B8D-6EE3-1106-0F943F9E43A6}" dt="2022-09-29T08:01:48.255" v="46"/>
          <ac:spMkLst>
            <pc:docMk/>
            <pc:sldMk cId="729586657" sldId="307"/>
            <ac:spMk id="38" creationId="{B2DD41CD-8F47-4F56-AD12-4E2FF7696987}"/>
          </ac:spMkLst>
        </pc:spChg>
      </pc:sldChg>
      <pc:sldChg chg="addSp delSp modSp mod modClrScheme delDesignElem chgLayout">
        <pc:chgData name="Loc Tran - Y17" userId="S::ttloc.y17@ump.edu.vn::458f9000-ffce-4bb1-9689-34ff128d062c" providerId="AD" clId="Web-{6C4AB436-1B8D-6EE3-1106-0F943F9E43A6}" dt="2022-09-29T08:01:48.255" v="46"/>
        <pc:sldMkLst>
          <pc:docMk/>
          <pc:sldMk cId="2526758443" sldId="308"/>
        </pc:sldMkLst>
        <pc:spChg chg="mod ord">
          <ac:chgData name="Loc Tran - Y17" userId="S::ttloc.y17@ump.edu.vn::458f9000-ffce-4bb1-9689-34ff128d062c" providerId="AD" clId="Web-{6C4AB436-1B8D-6EE3-1106-0F943F9E43A6}" dt="2022-09-29T08:01:48.255" v="46"/>
          <ac:spMkLst>
            <pc:docMk/>
            <pc:sldMk cId="2526758443" sldId="308"/>
            <ac:spMk id="3" creationId="{D6357D94-1C43-532C-C858-4B6B64D4BE75}"/>
          </ac:spMkLst>
        </pc:spChg>
        <pc:spChg chg="add del">
          <ac:chgData name="Loc Tran - Y17" userId="S::ttloc.y17@ump.edu.vn::458f9000-ffce-4bb1-9689-34ff128d062c" providerId="AD" clId="Web-{6C4AB436-1B8D-6EE3-1106-0F943F9E43A6}" dt="2022-09-29T08:01:48.255" v="46"/>
          <ac:spMkLst>
            <pc:docMk/>
            <pc:sldMk cId="2526758443" sldId="308"/>
            <ac:spMk id="26" creationId="{131BAD53-4E89-4F62-BBB7-26359763ED39}"/>
          </ac:spMkLst>
        </pc:spChg>
        <pc:spChg chg="add del">
          <ac:chgData name="Loc Tran - Y17" userId="S::ttloc.y17@ump.edu.vn::458f9000-ffce-4bb1-9689-34ff128d062c" providerId="AD" clId="Web-{6C4AB436-1B8D-6EE3-1106-0F943F9E43A6}" dt="2022-09-29T08:01:48.255" v="46"/>
          <ac:spMkLst>
            <pc:docMk/>
            <pc:sldMk cId="2526758443" sldId="308"/>
            <ac:spMk id="28" creationId="{62756DA2-40EB-4C6F-B962-5822FFB54FB6}"/>
          </ac:spMkLst>
        </pc:spChg>
      </pc:sldChg>
      <pc:sldChg chg="addSp delSp modSp mod modClrScheme delDesignElem chgLayout">
        <pc:chgData name="Loc Tran - Y17" userId="S::ttloc.y17@ump.edu.vn::458f9000-ffce-4bb1-9689-34ff128d062c" providerId="AD" clId="Web-{6C4AB436-1B8D-6EE3-1106-0F943F9E43A6}" dt="2022-09-29T08:01:48.255" v="46"/>
        <pc:sldMkLst>
          <pc:docMk/>
          <pc:sldMk cId="909399276" sldId="309"/>
        </pc:sldMkLst>
        <pc:spChg chg="mod ord">
          <ac:chgData name="Loc Tran - Y17" userId="S::ttloc.y17@ump.edu.vn::458f9000-ffce-4bb1-9689-34ff128d062c" providerId="AD" clId="Web-{6C4AB436-1B8D-6EE3-1106-0F943F9E43A6}" dt="2022-09-29T08:01:48.255" v="46"/>
          <ac:spMkLst>
            <pc:docMk/>
            <pc:sldMk cId="909399276" sldId="309"/>
            <ac:spMk id="2" creationId="{208DE8EA-52C7-3B92-E75B-650666065688}"/>
          </ac:spMkLst>
        </pc:spChg>
        <pc:spChg chg="mod ord">
          <ac:chgData name="Loc Tran - Y17" userId="S::ttloc.y17@ump.edu.vn::458f9000-ffce-4bb1-9689-34ff128d062c" providerId="AD" clId="Web-{6C4AB436-1B8D-6EE3-1106-0F943F9E43A6}" dt="2022-09-29T08:01:48.255" v="46"/>
          <ac:spMkLst>
            <pc:docMk/>
            <pc:sldMk cId="909399276" sldId="309"/>
            <ac:spMk id="3" creationId="{B390CB99-1ACE-DD2E-3F75-C84DCD9ACF0D}"/>
          </ac:spMkLst>
        </pc:spChg>
        <pc:spChg chg="add del">
          <ac:chgData name="Loc Tran - Y17" userId="S::ttloc.y17@ump.edu.vn::458f9000-ffce-4bb1-9689-34ff128d062c" providerId="AD" clId="Web-{6C4AB436-1B8D-6EE3-1106-0F943F9E43A6}" dt="2022-09-29T08:01:48.255" v="46"/>
          <ac:spMkLst>
            <pc:docMk/>
            <pc:sldMk cId="909399276" sldId="309"/>
            <ac:spMk id="21" creationId="{100EDD19-6802-4EC3-95CE-CFFAB042CFD6}"/>
          </ac:spMkLst>
        </pc:spChg>
        <pc:spChg chg="add del">
          <ac:chgData name="Loc Tran - Y17" userId="S::ttloc.y17@ump.edu.vn::458f9000-ffce-4bb1-9689-34ff128d062c" providerId="AD" clId="Web-{6C4AB436-1B8D-6EE3-1106-0F943F9E43A6}" dt="2022-09-29T08:01:48.255" v="46"/>
          <ac:spMkLst>
            <pc:docMk/>
            <pc:sldMk cId="909399276" sldId="309"/>
            <ac:spMk id="23" creationId="{DB17E863-922E-4C26-BD64-E8FD41D28661}"/>
          </ac:spMkLst>
        </pc:spChg>
      </pc:sldChg>
      <pc:sldChg chg="modSp mod modClrScheme chgLayout">
        <pc:chgData name="Loc Tran - Y17" userId="S::ttloc.y17@ump.edu.vn::458f9000-ffce-4bb1-9689-34ff128d062c" providerId="AD" clId="Web-{6C4AB436-1B8D-6EE3-1106-0F943F9E43A6}" dt="2022-09-29T08:01:48.255" v="46"/>
        <pc:sldMkLst>
          <pc:docMk/>
          <pc:sldMk cId="399283950" sldId="310"/>
        </pc:sldMkLst>
        <pc:spChg chg="mod ord">
          <ac:chgData name="Loc Tran - Y17" userId="S::ttloc.y17@ump.edu.vn::458f9000-ffce-4bb1-9689-34ff128d062c" providerId="AD" clId="Web-{6C4AB436-1B8D-6EE3-1106-0F943F9E43A6}" dt="2022-09-29T08:01:48.255" v="46"/>
          <ac:spMkLst>
            <pc:docMk/>
            <pc:sldMk cId="399283950" sldId="310"/>
            <ac:spMk id="2" creationId="{EAFA9A72-236A-79ED-9FCC-90B2A67D1629}"/>
          </ac:spMkLst>
        </pc:spChg>
        <pc:picChg chg="mod ord">
          <ac:chgData name="Loc Tran - Y17" userId="S::ttloc.y17@ump.edu.vn::458f9000-ffce-4bb1-9689-34ff128d062c" providerId="AD" clId="Web-{6C4AB436-1B8D-6EE3-1106-0F943F9E43A6}" dt="2022-09-29T08:01:48.255" v="46"/>
          <ac:picMkLst>
            <pc:docMk/>
            <pc:sldMk cId="399283950" sldId="310"/>
            <ac:picMk id="4" creationId="{27C725D3-9D02-9BF0-709C-9E450A0CD477}"/>
          </ac:picMkLst>
        </pc:picChg>
      </pc:sldChg>
      <pc:sldChg chg="addSp delSp modSp mod modClrScheme delDesignElem chgLayout">
        <pc:chgData name="Loc Tran - Y17" userId="S::ttloc.y17@ump.edu.vn::458f9000-ffce-4bb1-9689-34ff128d062c" providerId="AD" clId="Web-{6C4AB436-1B8D-6EE3-1106-0F943F9E43A6}" dt="2022-09-29T08:01:48.255" v="46"/>
        <pc:sldMkLst>
          <pc:docMk/>
          <pc:sldMk cId="1233822492" sldId="311"/>
        </pc:sldMkLst>
        <pc:spChg chg="mod ord">
          <ac:chgData name="Loc Tran - Y17" userId="S::ttloc.y17@ump.edu.vn::458f9000-ffce-4bb1-9689-34ff128d062c" providerId="AD" clId="Web-{6C4AB436-1B8D-6EE3-1106-0F943F9E43A6}" dt="2022-09-29T08:01:48.255" v="46"/>
          <ac:spMkLst>
            <pc:docMk/>
            <pc:sldMk cId="1233822492" sldId="311"/>
            <ac:spMk id="2" creationId="{132BD783-EC8B-7182-8B07-E4BE2336D450}"/>
          </ac:spMkLst>
        </pc:spChg>
        <pc:spChg chg="mod ord">
          <ac:chgData name="Loc Tran - Y17" userId="S::ttloc.y17@ump.edu.vn::458f9000-ffce-4bb1-9689-34ff128d062c" providerId="AD" clId="Web-{6C4AB436-1B8D-6EE3-1106-0F943F9E43A6}" dt="2022-09-29T08:01:48.255" v="46"/>
          <ac:spMkLst>
            <pc:docMk/>
            <pc:sldMk cId="1233822492" sldId="311"/>
            <ac:spMk id="3" creationId="{AE0AA850-CC78-8E6D-7DF0-AA838E984902}"/>
          </ac:spMkLst>
        </pc:spChg>
        <pc:spChg chg="add del">
          <ac:chgData name="Loc Tran - Y17" userId="S::ttloc.y17@ump.edu.vn::458f9000-ffce-4bb1-9689-34ff128d062c" providerId="AD" clId="Web-{6C4AB436-1B8D-6EE3-1106-0F943F9E43A6}" dt="2022-09-29T08:01:48.255" v="46"/>
          <ac:spMkLst>
            <pc:docMk/>
            <pc:sldMk cId="1233822492" sldId="311"/>
            <ac:spMk id="8" creationId="{09588DA8-065E-4F6F-8EFD-43104AB2E0CF}"/>
          </ac:spMkLst>
        </pc:spChg>
        <pc:spChg chg="add del">
          <ac:chgData name="Loc Tran - Y17" userId="S::ttloc.y17@ump.edu.vn::458f9000-ffce-4bb1-9689-34ff128d062c" providerId="AD" clId="Web-{6C4AB436-1B8D-6EE3-1106-0F943F9E43A6}" dt="2022-09-29T08:01:48.255" v="46"/>
          <ac:spMkLst>
            <pc:docMk/>
            <pc:sldMk cId="1233822492" sldId="311"/>
            <ac:spMk id="10" creationId="{C4285719-470E-454C-AF62-8323075F1F5B}"/>
          </ac:spMkLst>
        </pc:spChg>
        <pc:spChg chg="add del">
          <ac:chgData name="Loc Tran - Y17" userId="S::ttloc.y17@ump.edu.vn::458f9000-ffce-4bb1-9689-34ff128d062c" providerId="AD" clId="Web-{6C4AB436-1B8D-6EE3-1106-0F943F9E43A6}" dt="2022-09-29T08:01:48.255" v="46"/>
          <ac:spMkLst>
            <pc:docMk/>
            <pc:sldMk cId="1233822492" sldId="311"/>
            <ac:spMk id="12" creationId="{CD9FE4EF-C4D8-49A0-B2FF-81D8DB7D8A24}"/>
          </ac:spMkLst>
        </pc:spChg>
        <pc:spChg chg="add del">
          <ac:chgData name="Loc Tran - Y17" userId="S::ttloc.y17@ump.edu.vn::458f9000-ffce-4bb1-9689-34ff128d062c" providerId="AD" clId="Web-{6C4AB436-1B8D-6EE3-1106-0F943F9E43A6}" dt="2022-09-29T08:01:48.255" v="46"/>
          <ac:spMkLst>
            <pc:docMk/>
            <pc:sldMk cId="1233822492" sldId="311"/>
            <ac:spMk id="14" creationId="{4300840D-0A0B-4512-BACA-B439D5B9C57C}"/>
          </ac:spMkLst>
        </pc:spChg>
        <pc:spChg chg="add del">
          <ac:chgData name="Loc Tran - Y17" userId="S::ttloc.y17@ump.edu.vn::458f9000-ffce-4bb1-9689-34ff128d062c" providerId="AD" clId="Web-{6C4AB436-1B8D-6EE3-1106-0F943F9E43A6}" dt="2022-09-29T08:01:48.255" v="46"/>
          <ac:spMkLst>
            <pc:docMk/>
            <pc:sldMk cId="1233822492" sldId="311"/>
            <ac:spMk id="16" creationId="{D2B78728-A580-49A7-84F9-6EF6F583ADE0}"/>
          </ac:spMkLst>
        </pc:spChg>
        <pc:spChg chg="add del">
          <ac:chgData name="Loc Tran - Y17" userId="S::ttloc.y17@ump.edu.vn::458f9000-ffce-4bb1-9689-34ff128d062c" providerId="AD" clId="Web-{6C4AB436-1B8D-6EE3-1106-0F943F9E43A6}" dt="2022-09-29T08:01:48.255" v="46"/>
          <ac:spMkLst>
            <pc:docMk/>
            <pc:sldMk cId="1233822492" sldId="311"/>
            <ac:spMk id="18" creationId="{38FAA1A1-D861-433F-88FA-1E9D6FD31D11}"/>
          </ac:spMkLst>
        </pc:spChg>
        <pc:spChg chg="add del">
          <ac:chgData name="Loc Tran - Y17" userId="S::ttloc.y17@ump.edu.vn::458f9000-ffce-4bb1-9689-34ff128d062c" providerId="AD" clId="Web-{6C4AB436-1B8D-6EE3-1106-0F943F9E43A6}" dt="2022-09-29T08:01:48.255" v="46"/>
          <ac:spMkLst>
            <pc:docMk/>
            <pc:sldMk cId="1233822492" sldId="311"/>
            <ac:spMk id="20" creationId="{8D71EDA1-87BF-4D5D-AB79-F346FD19278A}"/>
          </ac:spMkLst>
        </pc:spChg>
      </pc:sldChg>
      <pc:sldMasterChg chg="add del addSldLayout delSldLayout">
        <pc:chgData name="Loc Tran - Y17" userId="S::ttloc.y17@ump.edu.vn::458f9000-ffce-4bb1-9689-34ff128d062c" providerId="AD" clId="Web-{6C4AB436-1B8D-6EE3-1106-0F943F9E43A6}" dt="2022-09-29T08:01:48.255" v="46"/>
        <pc:sldMasterMkLst>
          <pc:docMk/>
          <pc:sldMasterMk cId="4147875016" sldId="2147483648"/>
        </pc:sldMasterMkLst>
        <pc:sldLayoutChg chg="add del">
          <pc:chgData name="Loc Tran - Y17" userId="S::ttloc.y17@ump.edu.vn::458f9000-ffce-4bb1-9689-34ff128d062c" providerId="AD" clId="Web-{6C4AB436-1B8D-6EE3-1106-0F943F9E43A6}" dt="2022-09-29T08:01:48.255" v="46"/>
          <pc:sldLayoutMkLst>
            <pc:docMk/>
            <pc:sldMasterMk cId="4147875016" sldId="2147483648"/>
            <pc:sldLayoutMk cId="589179448" sldId="2147483649"/>
          </pc:sldLayoutMkLst>
        </pc:sldLayoutChg>
        <pc:sldLayoutChg chg="add del">
          <pc:chgData name="Loc Tran - Y17" userId="S::ttloc.y17@ump.edu.vn::458f9000-ffce-4bb1-9689-34ff128d062c" providerId="AD" clId="Web-{6C4AB436-1B8D-6EE3-1106-0F943F9E43A6}" dt="2022-09-29T08:01:48.255" v="46"/>
          <pc:sldLayoutMkLst>
            <pc:docMk/>
            <pc:sldMasterMk cId="4147875016" sldId="2147483648"/>
            <pc:sldLayoutMk cId="2783220311" sldId="2147483650"/>
          </pc:sldLayoutMkLst>
        </pc:sldLayoutChg>
        <pc:sldLayoutChg chg="add del">
          <pc:chgData name="Loc Tran - Y17" userId="S::ttloc.y17@ump.edu.vn::458f9000-ffce-4bb1-9689-34ff128d062c" providerId="AD" clId="Web-{6C4AB436-1B8D-6EE3-1106-0F943F9E43A6}" dt="2022-09-29T08:01:48.255" v="46"/>
          <pc:sldLayoutMkLst>
            <pc:docMk/>
            <pc:sldMasterMk cId="4147875016" sldId="2147483648"/>
            <pc:sldLayoutMk cId="2264073269" sldId="2147483651"/>
          </pc:sldLayoutMkLst>
        </pc:sldLayoutChg>
        <pc:sldLayoutChg chg="add del">
          <pc:chgData name="Loc Tran - Y17" userId="S::ttloc.y17@ump.edu.vn::458f9000-ffce-4bb1-9689-34ff128d062c" providerId="AD" clId="Web-{6C4AB436-1B8D-6EE3-1106-0F943F9E43A6}" dt="2022-09-29T08:01:48.255" v="46"/>
          <pc:sldLayoutMkLst>
            <pc:docMk/>
            <pc:sldMasterMk cId="4147875016" sldId="2147483648"/>
            <pc:sldLayoutMk cId="1571947633" sldId="2147483652"/>
          </pc:sldLayoutMkLst>
        </pc:sldLayoutChg>
        <pc:sldLayoutChg chg="add del">
          <pc:chgData name="Loc Tran - Y17" userId="S::ttloc.y17@ump.edu.vn::458f9000-ffce-4bb1-9689-34ff128d062c" providerId="AD" clId="Web-{6C4AB436-1B8D-6EE3-1106-0F943F9E43A6}" dt="2022-09-29T08:01:48.255" v="46"/>
          <pc:sldLayoutMkLst>
            <pc:docMk/>
            <pc:sldMasterMk cId="4147875016" sldId="2147483648"/>
            <pc:sldLayoutMk cId="2669076844" sldId="2147483653"/>
          </pc:sldLayoutMkLst>
        </pc:sldLayoutChg>
        <pc:sldLayoutChg chg="add del">
          <pc:chgData name="Loc Tran - Y17" userId="S::ttloc.y17@ump.edu.vn::458f9000-ffce-4bb1-9689-34ff128d062c" providerId="AD" clId="Web-{6C4AB436-1B8D-6EE3-1106-0F943F9E43A6}" dt="2022-09-29T08:01:48.255" v="46"/>
          <pc:sldLayoutMkLst>
            <pc:docMk/>
            <pc:sldMasterMk cId="4147875016" sldId="2147483648"/>
            <pc:sldLayoutMk cId="826811393" sldId="2147483654"/>
          </pc:sldLayoutMkLst>
        </pc:sldLayoutChg>
        <pc:sldLayoutChg chg="add del">
          <pc:chgData name="Loc Tran - Y17" userId="S::ttloc.y17@ump.edu.vn::458f9000-ffce-4bb1-9689-34ff128d062c" providerId="AD" clId="Web-{6C4AB436-1B8D-6EE3-1106-0F943F9E43A6}" dt="2022-09-29T08:01:48.255" v="46"/>
          <pc:sldLayoutMkLst>
            <pc:docMk/>
            <pc:sldMasterMk cId="4147875016" sldId="2147483648"/>
            <pc:sldLayoutMk cId="3793137672" sldId="2147483655"/>
          </pc:sldLayoutMkLst>
        </pc:sldLayoutChg>
        <pc:sldLayoutChg chg="add del">
          <pc:chgData name="Loc Tran - Y17" userId="S::ttloc.y17@ump.edu.vn::458f9000-ffce-4bb1-9689-34ff128d062c" providerId="AD" clId="Web-{6C4AB436-1B8D-6EE3-1106-0F943F9E43A6}" dt="2022-09-29T08:01:48.255" v="46"/>
          <pc:sldLayoutMkLst>
            <pc:docMk/>
            <pc:sldMasterMk cId="4147875016" sldId="2147483648"/>
            <pc:sldLayoutMk cId="2865378049" sldId="2147483656"/>
          </pc:sldLayoutMkLst>
        </pc:sldLayoutChg>
        <pc:sldLayoutChg chg="add del">
          <pc:chgData name="Loc Tran - Y17" userId="S::ttloc.y17@ump.edu.vn::458f9000-ffce-4bb1-9689-34ff128d062c" providerId="AD" clId="Web-{6C4AB436-1B8D-6EE3-1106-0F943F9E43A6}" dt="2022-09-29T08:01:48.255" v="46"/>
          <pc:sldLayoutMkLst>
            <pc:docMk/>
            <pc:sldMasterMk cId="4147875016" sldId="2147483648"/>
            <pc:sldLayoutMk cId="1071482247" sldId="2147483657"/>
          </pc:sldLayoutMkLst>
        </pc:sldLayoutChg>
        <pc:sldLayoutChg chg="add del">
          <pc:chgData name="Loc Tran - Y17" userId="S::ttloc.y17@ump.edu.vn::458f9000-ffce-4bb1-9689-34ff128d062c" providerId="AD" clId="Web-{6C4AB436-1B8D-6EE3-1106-0F943F9E43A6}" dt="2022-09-29T08:01:48.255" v="46"/>
          <pc:sldLayoutMkLst>
            <pc:docMk/>
            <pc:sldMasterMk cId="4147875016" sldId="2147483648"/>
            <pc:sldLayoutMk cId="3846587328" sldId="2147483658"/>
          </pc:sldLayoutMkLst>
        </pc:sldLayoutChg>
        <pc:sldLayoutChg chg="add del">
          <pc:chgData name="Loc Tran - Y17" userId="S::ttloc.y17@ump.edu.vn::458f9000-ffce-4bb1-9689-34ff128d062c" providerId="AD" clId="Web-{6C4AB436-1B8D-6EE3-1106-0F943F9E43A6}" dt="2022-09-29T08:01:48.255" v="46"/>
          <pc:sldLayoutMkLst>
            <pc:docMk/>
            <pc:sldMasterMk cId="4147875016" sldId="2147483648"/>
            <pc:sldLayoutMk cId="908132157" sldId="2147483659"/>
          </pc:sldLayoutMkLst>
        </pc:sldLayoutChg>
      </pc:sldMasterChg>
      <pc:sldMasterChg chg="add del addSldLayout delSldLayout modSldLayout">
        <pc:chgData name="Loc Tran - Y17" userId="S::ttloc.y17@ump.edu.vn::458f9000-ffce-4bb1-9689-34ff128d062c" providerId="AD" clId="Web-{6C4AB436-1B8D-6EE3-1106-0F943F9E43A6}" dt="2022-09-29T08:01:48.255" v="46"/>
        <pc:sldMasterMkLst>
          <pc:docMk/>
          <pc:sldMasterMk cId="2670606779" sldId="2147483660"/>
        </pc:sldMasterMkLst>
        <pc:sldLayoutChg chg="add del mod replId">
          <pc:chgData name="Loc Tran - Y17" userId="S::ttloc.y17@ump.edu.vn::458f9000-ffce-4bb1-9689-34ff128d062c" providerId="AD" clId="Web-{6C4AB436-1B8D-6EE3-1106-0F943F9E43A6}" dt="2022-09-29T08:01:48.255" v="46"/>
          <pc:sldLayoutMkLst>
            <pc:docMk/>
            <pc:sldMasterMk cId="2670606779" sldId="2147483660"/>
            <pc:sldLayoutMk cId="2788745683" sldId="2147483661"/>
          </pc:sldLayoutMkLst>
        </pc:sldLayoutChg>
        <pc:sldLayoutChg chg="add del mod replId">
          <pc:chgData name="Loc Tran - Y17" userId="S::ttloc.y17@ump.edu.vn::458f9000-ffce-4bb1-9689-34ff128d062c" providerId="AD" clId="Web-{6C4AB436-1B8D-6EE3-1106-0F943F9E43A6}" dt="2022-09-29T08:01:48.255" v="46"/>
          <pc:sldLayoutMkLst>
            <pc:docMk/>
            <pc:sldMasterMk cId="2670606779" sldId="2147483660"/>
            <pc:sldLayoutMk cId="711014401" sldId="2147483662"/>
          </pc:sldLayoutMkLst>
        </pc:sldLayoutChg>
        <pc:sldLayoutChg chg="add del mod replId">
          <pc:chgData name="Loc Tran - Y17" userId="S::ttloc.y17@ump.edu.vn::458f9000-ffce-4bb1-9689-34ff128d062c" providerId="AD" clId="Web-{6C4AB436-1B8D-6EE3-1106-0F943F9E43A6}" dt="2022-09-29T08:01:48.255" v="46"/>
          <pc:sldLayoutMkLst>
            <pc:docMk/>
            <pc:sldMasterMk cId="2670606779" sldId="2147483660"/>
            <pc:sldLayoutMk cId="3592367597" sldId="2147483663"/>
          </pc:sldLayoutMkLst>
        </pc:sldLayoutChg>
        <pc:sldLayoutChg chg="add del mod replId">
          <pc:chgData name="Loc Tran - Y17" userId="S::ttloc.y17@ump.edu.vn::458f9000-ffce-4bb1-9689-34ff128d062c" providerId="AD" clId="Web-{6C4AB436-1B8D-6EE3-1106-0F943F9E43A6}" dt="2022-09-29T08:01:48.255" v="46"/>
          <pc:sldLayoutMkLst>
            <pc:docMk/>
            <pc:sldMasterMk cId="2670606779" sldId="2147483660"/>
            <pc:sldLayoutMk cId="269222268" sldId="2147483664"/>
          </pc:sldLayoutMkLst>
        </pc:sldLayoutChg>
        <pc:sldLayoutChg chg="add del mod replId">
          <pc:chgData name="Loc Tran - Y17" userId="S::ttloc.y17@ump.edu.vn::458f9000-ffce-4bb1-9689-34ff128d062c" providerId="AD" clId="Web-{6C4AB436-1B8D-6EE3-1106-0F943F9E43A6}" dt="2022-09-29T08:01:48.255" v="46"/>
          <pc:sldLayoutMkLst>
            <pc:docMk/>
            <pc:sldMasterMk cId="2670606779" sldId="2147483660"/>
            <pc:sldLayoutMk cId="4253199799" sldId="2147483665"/>
          </pc:sldLayoutMkLst>
        </pc:sldLayoutChg>
        <pc:sldLayoutChg chg="add del mod replId">
          <pc:chgData name="Loc Tran - Y17" userId="S::ttloc.y17@ump.edu.vn::458f9000-ffce-4bb1-9689-34ff128d062c" providerId="AD" clId="Web-{6C4AB436-1B8D-6EE3-1106-0F943F9E43A6}" dt="2022-09-29T08:01:48.255" v="46"/>
          <pc:sldLayoutMkLst>
            <pc:docMk/>
            <pc:sldMasterMk cId="2670606779" sldId="2147483660"/>
            <pc:sldLayoutMk cId="1785481234" sldId="2147483666"/>
          </pc:sldLayoutMkLst>
        </pc:sldLayoutChg>
        <pc:sldLayoutChg chg="add del mod replId">
          <pc:chgData name="Loc Tran - Y17" userId="S::ttloc.y17@ump.edu.vn::458f9000-ffce-4bb1-9689-34ff128d062c" providerId="AD" clId="Web-{6C4AB436-1B8D-6EE3-1106-0F943F9E43A6}" dt="2022-09-29T08:01:48.255" v="46"/>
          <pc:sldLayoutMkLst>
            <pc:docMk/>
            <pc:sldMasterMk cId="2670606779" sldId="2147483660"/>
            <pc:sldLayoutMk cId="1247755517" sldId="2147483667"/>
          </pc:sldLayoutMkLst>
        </pc:sldLayoutChg>
        <pc:sldLayoutChg chg="add del mod replId">
          <pc:chgData name="Loc Tran - Y17" userId="S::ttloc.y17@ump.edu.vn::458f9000-ffce-4bb1-9689-34ff128d062c" providerId="AD" clId="Web-{6C4AB436-1B8D-6EE3-1106-0F943F9E43A6}" dt="2022-09-29T08:01:48.255" v="46"/>
          <pc:sldLayoutMkLst>
            <pc:docMk/>
            <pc:sldMasterMk cId="2670606779" sldId="2147483660"/>
            <pc:sldLayoutMk cId="4112293323" sldId="2147483668"/>
          </pc:sldLayoutMkLst>
        </pc:sldLayoutChg>
        <pc:sldLayoutChg chg="add del mod replId">
          <pc:chgData name="Loc Tran - Y17" userId="S::ttloc.y17@ump.edu.vn::458f9000-ffce-4bb1-9689-34ff128d062c" providerId="AD" clId="Web-{6C4AB436-1B8D-6EE3-1106-0F943F9E43A6}" dt="2022-09-29T08:01:48.255" v="46"/>
          <pc:sldLayoutMkLst>
            <pc:docMk/>
            <pc:sldMasterMk cId="2670606779" sldId="2147483660"/>
            <pc:sldLayoutMk cId="3968275381" sldId="2147483669"/>
          </pc:sldLayoutMkLst>
        </pc:sldLayoutChg>
        <pc:sldLayoutChg chg="add del mod replId">
          <pc:chgData name="Loc Tran - Y17" userId="S::ttloc.y17@ump.edu.vn::458f9000-ffce-4bb1-9689-34ff128d062c" providerId="AD" clId="Web-{6C4AB436-1B8D-6EE3-1106-0F943F9E43A6}" dt="2022-09-29T08:01:48.255" v="46"/>
          <pc:sldLayoutMkLst>
            <pc:docMk/>
            <pc:sldMasterMk cId="2670606779" sldId="2147483660"/>
            <pc:sldLayoutMk cId="2251715082" sldId="2147483670"/>
          </pc:sldLayoutMkLst>
        </pc:sldLayoutChg>
        <pc:sldLayoutChg chg="add del mod replId">
          <pc:chgData name="Loc Tran - Y17" userId="S::ttloc.y17@ump.edu.vn::458f9000-ffce-4bb1-9689-34ff128d062c" providerId="AD" clId="Web-{6C4AB436-1B8D-6EE3-1106-0F943F9E43A6}" dt="2022-09-29T08:01:48.255" v="46"/>
          <pc:sldLayoutMkLst>
            <pc:docMk/>
            <pc:sldMasterMk cId="2670606779" sldId="2147483660"/>
            <pc:sldLayoutMk cId="3106021780" sldId="2147483671"/>
          </pc:sldLayoutMkLst>
        </pc:sldLayoutChg>
      </pc:sldMasterChg>
    </pc:docChg>
  </pc:docChgLst>
  <pc:docChgLst>
    <pc:chgData clId="Web-{3D63EB34-7CDA-0D3B-F120-19E15847E2EE}"/>
    <pc:docChg chg="modSld">
      <pc:chgData name="" userId="" providerId="" clId="Web-{3D63EB34-7CDA-0D3B-F120-19E15847E2EE}" dt="2022-09-27T07:34:13.023" v="0" actId="14100"/>
      <pc:docMkLst>
        <pc:docMk/>
      </pc:docMkLst>
      <pc:sldChg chg="modSp">
        <pc:chgData name="" userId="" providerId="" clId="Web-{3D63EB34-7CDA-0D3B-F120-19E15847E2EE}" dt="2022-09-27T07:34:13.023" v="0" actId="14100"/>
        <pc:sldMkLst>
          <pc:docMk/>
          <pc:sldMk cId="3555092649" sldId="256"/>
        </pc:sldMkLst>
        <pc:spChg chg="mod">
          <ac:chgData name="" userId="" providerId="" clId="Web-{3D63EB34-7CDA-0D3B-F120-19E15847E2EE}" dt="2022-09-27T07:34:13.023" v="0" actId="14100"/>
          <ac:spMkLst>
            <pc:docMk/>
            <pc:sldMk cId="3555092649" sldId="256"/>
            <ac:spMk id="2" creationId="{00000000-0000-0000-0000-000000000000}"/>
          </ac:spMkLst>
        </pc:spChg>
      </pc:sldChg>
    </pc:docChg>
  </pc:docChgLst>
  <pc:docChgLst>
    <pc:chgData name="Han Nguyen - Y17" userId="S::nbghan.y17@ump.edu.vn::13a6ef5e-60e3-4054-8263-eef819a03475" providerId="AD" clId="Web-{EA55BF01-F794-B7AE-2385-0D44A5BA4B40}"/>
    <pc:docChg chg="addSld delSld modSld sldOrd">
      <pc:chgData name="Han Nguyen - Y17" userId="S::nbghan.y17@ump.edu.vn::13a6ef5e-60e3-4054-8263-eef819a03475" providerId="AD" clId="Web-{EA55BF01-F794-B7AE-2385-0D44A5BA4B40}" dt="2022-09-27T09:52:05.450" v="1061"/>
      <pc:docMkLst>
        <pc:docMk/>
      </pc:docMkLst>
      <pc:sldChg chg="modNotes">
        <pc:chgData name="Han Nguyen - Y17" userId="S::nbghan.y17@ump.edu.vn::13a6ef5e-60e3-4054-8263-eef819a03475" providerId="AD" clId="Web-{EA55BF01-F794-B7AE-2385-0D44A5BA4B40}" dt="2022-09-27T09:37:27.966" v="1024"/>
        <pc:sldMkLst>
          <pc:docMk/>
          <pc:sldMk cId="1612740881" sldId="263"/>
        </pc:sldMkLst>
      </pc:sldChg>
      <pc:sldChg chg="addSp delSp modSp mod setBg">
        <pc:chgData name="Han Nguyen - Y17" userId="S::nbghan.y17@ump.edu.vn::13a6ef5e-60e3-4054-8263-eef819a03475" providerId="AD" clId="Web-{EA55BF01-F794-B7AE-2385-0D44A5BA4B40}" dt="2022-09-27T08:48:37.394" v="281" actId="20577"/>
        <pc:sldMkLst>
          <pc:docMk/>
          <pc:sldMk cId="1038028252" sldId="266"/>
        </pc:sldMkLst>
        <pc:spChg chg="mod">
          <ac:chgData name="Han Nguyen - Y17" userId="S::nbghan.y17@ump.edu.vn::13a6ef5e-60e3-4054-8263-eef819a03475" providerId="AD" clId="Web-{EA55BF01-F794-B7AE-2385-0D44A5BA4B40}" dt="2022-09-27T08:48:37.394" v="281" actId="20577"/>
          <ac:spMkLst>
            <pc:docMk/>
            <pc:sldMk cId="1038028252" sldId="266"/>
            <ac:spMk id="2" creationId="{00000000-0000-0000-0000-000000000000}"/>
          </ac:spMkLst>
        </pc:spChg>
        <pc:spChg chg="del mod">
          <ac:chgData name="Han Nguyen - Y17" userId="S::nbghan.y17@ump.edu.vn::13a6ef5e-60e3-4054-8263-eef819a03475" providerId="AD" clId="Web-{EA55BF01-F794-B7AE-2385-0D44A5BA4B40}" dt="2022-09-27T08:48:00.346" v="262"/>
          <ac:spMkLst>
            <pc:docMk/>
            <pc:sldMk cId="1038028252" sldId="266"/>
            <ac:spMk id="3" creationId="{00000000-0000-0000-0000-000000000000}"/>
          </ac:spMkLst>
        </pc:spChg>
        <pc:spChg chg="add del">
          <ac:chgData name="Han Nguyen - Y17" userId="S::nbghan.y17@ump.edu.vn::13a6ef5e-60e3-4054-8263-eef819a03475" providerId="AD" clId="Web-{EA55BF01-F794-B7AE-2385-0D44A5BA4B40}" dt="2022-09-27T08:18:27.611" v="11"/>
          <ac:spMkLst>
            <pc:docMk/>
            <pc:sldMk cId="1038028252" sldId="266"/>
            <ac:spMk id="7" creationId="{DAAE4CDD-124C-4DCF-9584-B6033B545DD5}"/>
          </ac:spMkLst>
        </pc:spChg>
        <pc:spChg chg="add del">
          <ac:chgData name="Han Nguyen - Y17" userId="S::nbghan.y17@ump.edu.vn::13a6ef5e-60e3-4054-8263-eef819a03475" providerId="AD" clId="Web-{EA55BF01-F794-B7AE-2385-0D44A5BA4B40}" dt="2022-09-27T08:18:27.611" v="11"/>
          <ac:spMkLst>
            <pc:docMk/>
            <pc:sldMk cId="1038028252" sldId="266"/>
            <ac:spMk id="8" creationId="{907EF6B7-1338-4443-8C46-6A318D952DFD}"/>
          </ac:spMkLst>
        </pc:spChg>
        <pc:spChg chg="add del">
          <ac:chgData name="Han Nguyen - Y17" userId="S::nbghan.y17@ump.edu.vn::13a6ef5e-60e3-4054-8263-eef819a03475" providerId="AD" clId="Web-{EA55BF01-F794-B7AE-2385-0D44A5BA4B40}" dt="2022-09-27T08:18:27.611" v="11"/>
          <ac:spMkLst>
            <pc:docMk/>
            <pc:sldMk cId="1038028252" sldId="266"/>
            <ac:spMk id="9" creationId="{081E4A58-353D-44AE-B2FC-2A74E2E400F7}"/>
          </ac:spMkLst>
        </pc:spChg>
        <pc:spChg chg="add del">
          <ac:chgData name="Han Nguyen - Y17" userId="S::nbghan.y17@ump.edu.vn::13a6ef5e-60e3-4054-8263-eef819a03475" providerId="AD" clId="Web-{EA55BF01-F794-B7AE-2385-0D44A5BA4B40}" dt="2022-09-27T08:20:03.083" v="17"/>
          <ac:spMkLst>
            <pc:docMk/>
            <pc:sldMk cId="1038028252" sldId="266"/>
            <ac:spMk id="11" creationId="{76EFD3D9-44F0-4267-BCC1-1613E79D8274}"/>
          </ac:spMkLst>
        </pc:spChg>
        <pc:spChg chg="add del">
          <ac:chgData name="Han Nguyen - Y17" userId="S::nbghan.y17@ump.edu.vn::13a6ef5e-60e3-4054-8263-eef819a03475" providerId="AD" clId="Web-{EA55BF01-F794-B7AE-2385-0D44A5BA4B40}" dt="2022-09-27T08:20:03.083" v="17"/>
          <ac:spMkLst>
            <pc:docMk/>
            <pc:sldMk cId="1038028252" sldId="266"/>
            <ac:spMk id="13" creationId="{A779A851-95D6-41AF-937A-B0E4B7F6FA8D}"/>
          </ac:spMkLst>
        </pc:spChg>
        <pc:spChg chg="add del">
          <ac:chgData name="Han Nguyen - Y17" userId="S::nbghan.y17@ump.edu.vn::13a6ef5e-60e3-4054-8263-eef819a03475" providerId="AD" clId="Web-{EA55BF01-F794-B7AE-2385-0D44A5BA4B40}" dt="2022-09-27T08:20:03.083" v="17"/>
          <ac:spMkLst>
            <pc:docMk/>
            <pc:sldMk cId="1038028252" sldId="266"/>
            <ac:spMk id="15" creationId="{953FB2E7-B6CB-429C-81EB-D9516D6D5C8D}"/>
          </ac:spMkLst>
        </pc:spChg>
        <pc:spChg chg="add del">
          <ac:chgData name="Han Nguyen - Y17" userId="S::nbghan.y17@ump.edu.vn::13a6ef5e-60e3-4054-8263-eef819a03475" providerId="AD" clId="Web-{EA55BF01-F794-B7AE-2385-0D44A5BA4B40}" dt="2022-09-27T08:20:03.083" v="17"/>
          <ac:spMkLst>
            <pc:docMk/>
            <pc:sldMk cId="1038028252" sldId="266"/>
            <ac:spMk id="16" creationId="{82211336-CFF3-412D-868A-6679C1004C45}"/>
          </ac:spMkLst>
        </pc:spChg>
        <pc:spChg chg="add del">
          <ac:chgData name="Han Nguyen - Y17" userId="S::nbghan.y17@ump.edu.vn::13a6ef5e-60e3-4054-8263-eef819a03475" providerId="AD" clId="Web-{EA55BF01-F794-B7AE-2385-0D44A5BA4B40}" dt="2022-09-27T08:20:03.083" v="17"/>
          <ac:spMkLst>
            <pc:docMk/>
            <pc:sldMk cId="1038028252" sldId="266"/>
            <ac:spMk id="17" creationId="{2EC40DB1-B719-4A13-9A4D-0966B4B27866}"/>
          </ac:spMkLst>
        </pc:spChg>
        <pc:spChg chg="add del">
          <ac:chgData name="Han Nguyen - Y17" userId="S::nbghan.y17@ump.edu.vn::13a6ef5e-60e3-4054-8263-eef819a03475" providerId="AD" clId="Web-{EA55BF01-F794-B7AE-2385-0D44A5BA4B40}" dt="2022-09-27T08:19:32.520" v="14"/>
          <ac:spMkLst>
            <pc:docMk/>
            <pc:sldMk cId="1038028252" sldId="266"/>
            <ac:spMk id="22" creationId="{907EF6B7-1338-4443-8C46-6A318D952DFD}"/>
          </ac:spMkLst>
        </pc:spChg>
        <pc:spChg chg="add del">
          <ac:chgData name="Han Nguyen - Y17" userId="S::nbghan.y17@ump.edu.vn::13a6ef5e-60e3-4054-8263-eef819a03475" providerId="AD" clId="Web-{EA55BF01-F794-B7AE-2385-0D44A5BA4B40}" dt="2022-09-27T08:19:32.520" v="14"/>
          <ac:spMkLst>
            <pc:docMk/>
            <pc:sldMk cId="1038028252" sldId="266"/>
            <ac:spMk id="24" creationId="{DAAE4CDD-124C-4DCF-9584-B6033B545DD5}"/>
          </ac:spMkLst>
        </pc:spChg>
        <pc:spChg chg="add del">
          <ac:chgData name="Han Nguyen - Y17" userId="S::nbghan.y17@ump.edu.vn::13a6ef5e-60e3-4054-8263-eef819a03475" providerId="AD" clId="Web-{EA55BF01-F794-B7AE-2385-0D44A5BA4B40}" dt="2022-09-27T08:19:32.520" v="14"/>
          <ac:spMkLst>
            <pc:docMk/>
            <pc:sldMk cId="1038028252" sldId="266"/>
            <ac:spMk id="26" creationId="{081E4A58-353D-44AE-B2FC-2A74E2E400F7}"/>
          </ac:spMkLst>
        </pc:spChg>
        <pc:spChg chg="add del">
          <ac:chgData name="Han Nguyen - Y17" userId="S::nbghan.y17@ump.edu.vn::13a6ef5e-60e3-4054-8263-eef819a03475" providerId="AD" clId="Web-{EA55BF01-F794-B7AE-2385-0D44A5BA4B40}" dt="2022-09-27T08:20:03.068" v="16"/>
          <ac:spMkLst>
            <pc:docMk/>
            <pc:sldMk cId="1038028252" sldId="266"/>
            <ac:spMk id="28" creationId="{8D70B121-56F4-4848-B38B-182089D909FA}"/>
          </ac:spMkLst>
        </pc:spChg>
        <pc:spChg chg="add del">
          <ac:chgData name="Han Nguyen - Y17" userId="S::nbghan.y17@ump.edu.vn::13a6ef5e-60e3-4054-8263-eef819a03475" providerId="AD" clId="Web-{EA55BF01-F794-B7AE-2385-0D44A5BA4B40}" dt="2022-09-27T08:48:00.346" v="262"/>
          <ac:spMkLst>
            <pc:docMk/>
            <pc:sldMk cId="1038028252" sldId="266"/>
            <ac:spMk id="31" creationId="{18873D23-2DCF-4B31-A009-95721C06E8E1}"/>
          </ac:spMkLst>
        </pc:spChg>
        <pc:spChg chg="add del">
          <ac:chgData name="Han Nguyen - Y17" userId="S::nbghan.y17@ump.edu.vn::13a6ef5e-60e3-4054-8263-eef819a03475" providerId="AD" clId="Web-{EA55BF01-F794-B7AE-2385-0D44A5BA4B40}" dt="2022-09-27T08:48:00.346" v="262"/>
          <ac:spMkLst>
            <pc:docMk/>
            <pc:sldMk cId="1038028252" sldId="266"/>
            <ac:spMk id="32" creationId="{C13EF075-D4EF-4929-ADBC-91B27DA19955}"/>
          </ac:spMkLst>
        </pc:spChg>
        <pc:spChg chg="add">
          <ac:chgData name="Han Nguyen - Y17" userId="S::nbghan.y17@ump.edu.vn::13a6ef5e-60e3-4054-8263-eef819a03475" providerId="AD" clId="Web-{EA55BF01-F794-B7AE-2385-0D44A5BA4B40}" dt="2022-09-27T08:48:00.346" v="262"/>
          <ac:spMkLst>
            <pc:docMk/>
            <pc:sldMk cId="1038028252" sldId="266"/>
            <ac:spMk id="41" creationId="{42285737-90EE-47DC-AC80-8AE156B11969}"/>
          </ac:spMkLst>
        </pc:spChg>
        <pc:grpChg chg="add del">
          <ac:chgData name="Han Nguyen - Y17" userId="S::nbghan.y17@ump.edu.vn::13a6ef5e-60e3-4054-8263-eef819a03475" providerId="AD" clId="Web-{EA55BF01-F794-B7AE-2385-0D44A5BA4B40}" dt="2022-09-27T08:48:00.346" v="262"/>
          <ac:grpSpMkLst>
            <pc:docMk/>
            <pc:sldMk cId="1038028252" sldId="266"/>
            <ac:grpSpMk id="33" creationId="{DAA26DFA-AAB2-4973-9C17-16D587C7B198}"/>
          </ac:grpSpMkLst>
        </pc:grpChg>
        <pc:grpChg chg="add">
          <ac:chgData name="Han Nguyen - Y17" userId="S::nbghan.y17@ump.edu.vn::13a6ef5e-60e3-4054-8263-eef819a03475" providerId="AD" clId="Web-{EA55BF01-F794-B7AE-2385-0D44A5BA4B40}" dt="2022-09-27T08:48:00.346" v="262"/>
          <ac:grpSpMkLst>
            <pc:docMk/>
            <pc:sldMk cId="1038028252" sldId="266"/>
            <ac:grpSpMk id="43" creationId="{B57BDC17-F1B3-455F-BBF1-680AA1F25C06}"/>
          </ac:grpSpMkLst>
        </pc:grpChg>
        <pc:graphicFrameChg chg="add">
          <ac:chgData name="Han Nguyen - Y17" userId="S::nbghan.y17@ump.edu.vn::13a6ef5e-60e3-4054-8263-eef819a03475" providerId="AD" clId="Web-{EA55BF01-F794-B7AE-2385-0D44A5BA4B40}" dt="2022-09-27T08:48:00.346" v="262"/>
          <ac:graphicFrameMkLst>
            <pc:docMk/>
            <pc:sldMk cId="1038028252" sldId="266"/>
            <ac:graphicFrameMk id="37" creationId="{755BDF6D-C2CA-67F5-33E0-0076E5A7F850}"/>
          </ac:graphicFrameMkLst>
        </pc:graphicFrameChg>
        <pc:cxnChg chg="add del">
          <ac:chgData name="Han Nguyen - Y17" userId="S::nbghan.y17@ump.edu.vn::13a6ef5e-60e3-4054-8263-eef819a03475" providerId="AD" clId="Web-{EA55BF01-F794-B7AE-2385-0D44A5BA4B40}" dt="2022-09-27T08:20:03.068" v="16"/>
          <ac:cxnSpMkLst>
            <pc:docMk/>
            <pc:sldMk cId="1038028252" sldId="266"/>
            <ac:cxnSpMk id="29" creationId="{2D72A2C9-F3CA-4216-8BAD-FA4C970C3C4E}"/>
          </ac:cxnSpMkLst>
        </pc:cxnChg>
      </pc:sldChg>
      <pc:sldChg chg="del">
        <pc:chgData name="Han Nguyen - Y17" userId="S::nbghan.y17@ump.edu.vn::13a6ef5e-60e3-4054-8263-eef819a03475" providerId="AD" clId="Web-{EA55BF01-F794-B7AE-2385-0D44A5BA4B40}" dt="2022-09-27T08:56:55.349" v="407"/>
        <pc:sldMkLst>
          <pc:docMk/>
          <pc:sldMk cId="1001844966" sldId="267"/>
        </pc:sldMkLst>
      </pc:sldChg>
      <pc:sldChg chg="modSp">
        <pc:chgData name="Han Nguyen - Y17" userId="S::nbghan.y17@ump.edu.vn::13a6ef5e-60e3-4054-8263-eef819a03475" providerId="AD" clId="Web-{EA55BF01-F794-B7AE-2385-0D44A5BA4B40}" dt="2022-09-27T09:21:27.416" v="615" actId="20577"/>
        <pc:sldMkLst>
          <pc:docMk/>
          <pc:sldMk cId="4194463548" sldId="270"/>
        </pc:sldMkLst>
        <pc:spChg chg="mod">
          <ac:chgData name="Han Nguyen - Y17" userId="S::nbghan.y17@ump.edu.vn::13a6ef5e-60e3-4054-8263-eef819a03475" providerId="AD" clId="Web-{EA55BF01-F794-B7AE-2385-0D44A5BA4B40}" dt="2022-09-27T09:21:27.416" v="615" actId="20577"/>
          <ac:spMkLst>
            <pc:docMk/>
            <pc:sldMk cId="4194463548" sldId="270"/>
            <ac:spMk id="3" creationId="{B7B1C7EB-95E5-4881-BC4E-0D3E0EE9FCB5}"/>
          </ac:spMkLst>
        </pc:spChg>
      </pc:sldChg>
      <pc:sldChg chg="modNotes">
        <pc:chgData name="Han Nguyen - Y17" userId="S::nbghan.y17@ump.edu.vn::13a6ef5e-60e3-4054-8263-eef819a03475" providerId="AD" clId="Web-{EA55BF01-F794-B7AE-2385-0D44A5BA4B40}" dt="2022-09-27T09:28:00.196" v="750"/>
        <pc:sldMkLst>
          <pc:docMk/>
          <pc:sldMk cId="1406907860" sldId="273"/>
        </pc:sldMkLst>
      </pc:sldChg>
      <pc:sldChg chg="modNotes">
        <pc:chgData name="Han Nguyen - Y17" userId="S::nbghan.y17@ump.edu.vn::13a6ef5e-60e3-4054-8263-eef819a03475" providerId="AD" clId="Web-{EA55BF01-F794-B7AE-2385-0D44A5BA4B40}" dt="2022-09-27T09:34:43.835" v="942"/>
        <pc:sldMkLst>
          <pc:docMk/>
          <pc:sldMk cId="2554017062" sldId="274"/>
        </pc:sldMkLst>
      </pc:sldChg>
      <pc:sldChg chg="modNotes">
        <pc:chgData name="Han Nguyen - Y17" userId="S::nbghan.y17@ump.edu.vn::13a6ef5e-60e3-4054-8263-eef819a03475" providerId="AD" clId="Web-{EA55BF01-F794-B7AE-2385-0D44A5BA4B40}" dt="2022-09-27T09:28:48.401" v="779"/>
        <pc:sldMkLst>
          <pc:docMk/>
          <pc:sldMk cId="3664111068" sldId="276"/>
        </pc:sldMkLst>
      </pc:sldChg>
      <pc:sldChg chg="modNotes">
        <pc:chgData name="Han Nguyen - Y17" userId="S::nbghan.y17@ump.edu.vn::13a6ef5e-60e3-4054-8263-eef819a03475" providerId="AD" clId="Web-{EA55BF01-F794-B7AE-2385-0D44A5BA4B40}" dt="2022-09-27T09:32:01.689" v="877"/>
        <pc:sldMkLst>
          <pc:docMk/>
          <pc:sldMk cId="3800660691" sldId="277"/>
        </pc:sldMkLst>
      </pc:sldChg>
      <pc:sldChg chg="modNotes">
        <pc:chgData name="Han Nguyen - Y17" userId="S::nbghan.y17@ump.edu.vn::13a6ef5e-60e3-4054-8263-eef819a03475" providerId="AD" clId="Web-{EA55BF01-F794-B7AE-2385-0D44A5BA4B40}" dt="2022-09-27T09:32:59.722" v="915"/>
        <pc:sldMkLst>
          <pc:docMk/>
          <pc:sldMk cId="1337682175" sldId="278"/>
        </pc:sldMkLst>
      </pc:sldChg>
      <pc:sldChg chg="modNotes">
        <pc:chgData name="Han Nguyen - Y17" userId="S::nbghan.y17@ump.edu.vn::13a6ef5e-60e3-4054-8263-eef819a03475" providerId="AD" clId="Web-{EA55BF01-F794-B7AE-2385-0D44A5BA4B40}" dt="2022-09-27T09:36:37.152" v="1021"/>
        <pc:sldMkLst>
          <pc:docMk/>
          <pc:sldMk cId="2469848217" sldId="279"/>
        </pc:sldMkLst>
      </pc:sldChg>
      <pc:sldChg chg="modSp">
        <pc:chgData name="Han Nguyen - Y17" userId="S::nbghan.y17@ump.edu.vn::13a6ef5e-60e3-4054-8263-eef819a03475" providerId="AD" clId="Web-{EA55BF01-F794-B7AE-2385-0D44A5BA4B40}" dt="2022-09-27T08:14:24.790" v="2" actId="14100"/>
        <pc:sldMkLst>
          <pc:docMk/>
          <pc:sldMk cId="830987600" sldId="305"/>
        </pc:sldMkLst>
        <pc:spChg chg="mod">
          <ac:chgData name="Han Nguyen - Y17" userId="S::nbghan.y17@ump.edu.vn::13a6ef5e-60e3-4054-8263-eef819a03475" providerId="AD" clId="Web-{EA55BF01-F794-B7AE-2385-0D44A5BA4B40}" dt="2022-09-27T08:14:24.790" v="2" actId="14100"/>
          <ac:spMkLst>
            <pc:docMk/>
            <pc:sldMk cId="830987600" sldId="305"/>
            <ac:spMk id="3" creationId="{013D9E6C-D7A9-DE28-4681-A19C6418D719}"/>
          </ac:spMkLst>
        </pc:spChg>
        <pc:picChg chg="mod">
          <ac:chgData name="Han Nguyen - Y17" userId="S::nbghan.y17@ump.edu.vn::13a6ef5e-60e3-4054-8263-eef819a03475" providerId="AD" clId="Web-{EA55BF01-F794-B7AE-2385-0D44A5BA4B40}" dt="2022-09-27T08:14:10.743" v="0" actId="14100"/>
          <ac:picMkLst>
            <pc:docMk/>
            <pc:sldMk cId="830987600" sldId="305"/>
            <ac:picMk id="4" creationId="{A215CA2E-4911-7D75-CB25-268F43538998}"/>
          </ac:picMkLst>
        </pc:picChg>
      </pc:sldChg>
      <pc:sldChg chg="addSp delSp modSp mod setBg modNotes">
        <pc:chgData name="Han Nguyen - Y17" userId="S::nbghan.y17@ump.edu.vn::13a6ef5e-60e3-4054-8263-eef819a03475" providerId="AD" clId="Web-{EA55BF01-F794-B7AE-2385-0D44A5BA4B40}" dt="2022-09-27T09:52:05.450" v="1061"/>
        <pc:sldMkLst>
          <pc:docMk/>
          <pc:sldMk cId="729586657" sldId="307"/>
        </pc:sldMkLst>
        <pc:spChg chg="del">
          <ac:chgData name="Han Nguyen - Y17" userId="S::nbghan.y17@ump.edu.vn::13a6ef5e-60e3-4054-8263-eef819a03475" providerId="AD" clId="Web-{EA55BF01-F794-B7AE-2385-0D44A5BA4B40}" dt="2022-09-27T08:15:34.339" v="5"/>
          <ac:spMkLst>
            <pc:docMk/>
            <pc:sldMk cId="729586657" sldId="307"/>
            <ac:spMk id="2" creationId="{8821C372-AAFF-08F1-E34B-151F0820A405}"/>
          </ac:spMkLst>
        </pc:spChg>
        <pc:spChg chg="del mod">
          <ac:chgData name="Han Nguyen - Y17" userId="S::nbghan.y17@ump.edu.vn::13a6ef5e-60e3-4054-8263-eef819a03475" providerId="AD" clId="Web-{EA55BF01-F794-B7AE-2385-0D44A5BA4B40}" dt="2022-09-27T08:16:11.887" v="8"/>
          <ac:spMkLst>
            <pc:docMk/>
            <pc:sldMk cId="729586657" sldId="307"/>
            <ac:spMk id="3" creationId="{ED9ADD9F-4098-EC31-B6E3-FC87D6CAB102}"/>
          </ac:spMkLst>
        </pc:spChg>
        <pc:spChg chg="add del mod">
          <ac:chgData name="Han Nguyen - Y17" userId="S::nbghan.y17@ump.edu.vn::13a6ef5e-60e3-4054-8263-eef819a03475" providerId="AD" clId="Web-{EA55BF01-F794-B7AE-2385-0D44A5BA4B40}" dt="2022-09-27T08:23:34.903" v="30"/>
          <ac:spMkLst>
            <pc:docMk/>
            <pc:sldMk cId="729586657" sldId="307"/>
            <ac:spMk id="5" creationId="{3CF9A1F2-82F9-EF03-B7E3-2656D576CE39}"/>
          </ac:spMkLst>
        </pc:spChg>
        <pc:spChg chg="add del">
          <ac:chgData name="Han Nguyen - Y17" userId="S::nbghan.y17@ump.edu.vn::13a6ef5e-60e3-4054-8263-eef819a03475" providerId="AD" clId="Web-{EA55BF01-F794-B7AE-2385-0D44A5BA4B40}" dt="2022-09-27T08:26:05.596" v="33"/>
          <ac:spMkLst>
            <pc:docMk/>
            <pc:sldMk cId="729586657" sldId="307"/>
            <ac:spMk id="11" creationId="{2E442304-DDBD-4F7B-8017-36BCC863FB40}"/>
          </ac:spMkLst>
        </pc:spChg>
        <pc:spChg chg="add del">
          <ac:chgData name="Han Nguyen - Y17" userId="S::nbghan.y17@ump.edu.vn::13a6ef5e-60e3-4054-8263-eef819a03475" providerId="AD" clId="Web-{EA55BF01-F794-B7AE-2385-0D44A5BA4B40}" dt="2022-09-27T08:26:05.596" v="33"/>
          <ac:spMkLst>
            <pc:docMk/>
            <pc:sldMk cId="729586657" sldId="307"/>
            <ac:spMk id="13" creationId="{5E107275-3853-46FD-A241-DE4355A42675}"/>
          </ac:spMkLst>
        </pc:spChg>
        <pc:spChg chg="add del">
          <ac:chgData name="Han Nguyen - Y17" userId="S::nbghan.y17@ump.edu.vn::13a6ef5e-60e3-4054-8263-eef819a03475" providerId="AD" clId="Web-{EA55BF01-F794-B7AE-2385-0D44A5BA4B40}" dt="2022-09-27T08:27:18.583" v="38"/>
          <ac:spMkLst>
            <pc:docMk/>
            <pc:sldMk cId="729586657" sldId="307"/>
            <ac:spMk id="22" creationId="{2C61293E-6EBE-43EF-A52C-9BEBFD7679D4}"/>
          </ac:spMkLst>
        </pc:spChg>
        <pc:spChg chg="add del">
          <ac:chgData name="Han Nguyen - Y17" userId="S::nbghan.y17@ump.edu.vn::13a6ef5e-60e3-4054-8263-eef819a03475" providerId="AD" clId="Web-{EA55BF01-F794-B7AE-2385-0D44A5BA4B40}" dt="2022-09-27T08:27:18.583" v="38"/>
          <ac:spMkLst>
            <pc:docMk/>
            <pc:sldMk cId="729586657" sldId="307"/>
            <ac:spMk id="24" creationId="{21540236-BFD5-4A9D-8840-4703E7F76825}"/>
          </ac:spMkLst>
        </pc:spChg>
        <pc:spChg chg="add del">
          <ac:chgData name="Han Nguyen - Y17" userId="S::nbghan.y17@ump.edu.vn::13a6ef5e-60e3-4054-8263-eef819a03475" providerId="AD" clId="Web-{EA55BF01-F794-B7AE-2385-0D44A5BA4B40}" dt="2022-09-27T08:36:07.430" v="124"/>
          <ac:spMkLst>
            <pc:docMk/>
            <pc:sldMk cId="729586657" sldId="307"/>
            <ac:spMk id="29" creationId="{A6D37EE4-EA1B-46EE-A54B-5233C63C9695}"/>
          </ac:spMkLst>
        </pc:spChg>
        <pc:spChg chg="add del">
          <ac:chgData name="Han Nguyen - Y17" userId="S::nbghan.y17@ump.edu.vn::13a6ef5e-60e3-4054-8263-eef819a03475" providerId="AD" clId="Web-{EA55BF01-F794-B7AE-2385-0D44A5BA4B40}" dt="2022-09-27T08:36:07.430" v="124"/>
          <ac:spMkLst>
            <pc:docMk/>
            <pc:sldMk cId="729586657" sldId="307"/>
            <ac:spMk id="31" creationId="{927D5270-6648-4CC1-8F78-48BE299CAC25}"/>
          </ac:spMkLst>
        </pc:spChg>
        <pc:spChg chg="add">
          <ac:chgData name="Han Nguyen - Y17" userId="S::nbghan.y17@ump.edu.vn::13a6ef5e-60e3-4054-8263-eef819a03475" providerId="AD" clId="Web-{EA55BF01-F794-B7AE-2385-0D44A5BA4B40}" dt="2022-09-27T08:36:07.430" v="124"/>
          <ac:spMkLst>
            <pc:docMk/>
            <pc:sldMk cId="729586657" sldId="307"/>
            <ac:spMk id="36" creationId="{45D37F4E-DDB4-456B-97E0-9937730A039F}"/>
          </ac:spMkLst>
        </pc:spChg>
        <pc:spChg chg="add">
          <ac:chgData name="Han Nguyen - Y17" userId="S::nbghan.y17@ump.edu.vn::13a6ef5e-60e3-4054-8263-eef819a03475" providerId="AD" clId="Web-{EA55BF01-F794-B7AE-2385-0D44A5BA4B40}" dt="2022-09-27T08:36:07.430" v="124"/>
          <ac:spMkLst>
            <pc:docMk/>
            <pc:sldMk cId="729586657" sldId="307"/>
            <ac:spMk id="38" creationId="{B2DD41CD-8F47-4F56-AD12-4E2FF7696987}"/>
          </ac:spMkLst>
        </pc:spChg>
        <pc:graphicFrameChg chg="add mod ord modGraphic">
          <ac:chgData name="Han Nguyen - Y17" userId="S::nbghan.y17@ump.edu.vn::13a6ef5e-60e3-4054-8263-eef819a03475" providerId="AD" clId="Web-{EA55BF01-F794-B7AE-2385-0D44A5BA4B40}" dt="2022-09-27T08:59:20.432" v="428" actId="20577"/>
          <ac:graphicFrameMkLst>
            <pc:docMk/>
            <pc:sldMk cId="729586657" sldId="307"/>
            <ac:graphicFrameMk id="7" creationId="{D0D68B05-DB99-1D3E-BAC4-5FB4ED49F96B}"/>
          </ac:graphicFrameMkLst>
        </pc:graphicFrameChg>
        <pc:picChg chg="add mod">
          <ac:chgData name="Han Nguyen - Y17" userId="S::nbghan.y17@ump.edu.vn::13a6ef5e-60e3-4054-8263-eef819a03475" providerId="AD" clId="Web-{EA55BF01-F794-B7AE-2385-0D44A5BA4B40}" dt="2022-09-27T08:36:07.430" v="124"/>
          <ac:picMkLst>
            <pc:docMk/>
            <pc:sldMk cId="729586657" sldId="307"/>
            <ac:picMk id="17" creationId="{6BCDC99A-00A8-15CC-D7E8-CEE53ECCCA2C}"/>
          </ac:picMkLst>
        </pc:picChg>
      </pc:sldChg>
      <pc:sldChg chg="del">
        <pc:chgData name="Han Nguyen - Y17" userId="S::nbghan.y17@ump.edu.vn::13a6ef5e-60e3-4054-8263-eef819a03475" providerId="AD" clId="Web-{EA55BF01-F794-B7AE-2385-0D44A5BA4B40}" dt="2022-09-27T08:21:40.883" v="18"/>
        <pc:sldMkLst>
          <pc:docMk/>
          <pc:sldMk cId="2058360980" sldId="308"/>
        </pc:sldMkLst>
      </pc:sldChg>
      <pc:sldChg chg="addSp delSp modSp new mod setBg modNotes">
        <pc:chgData name="Han Nguyen - Y17" userId="S::nbghan.y17@ump.edu.vn::13a6ef5e-60e3-4054-8263-eef819a03475" providerId="AD" clId="Web-{EA55BF01-F794-B7AE-2385-0D44A5BA4B40}" dt="2022-09-27T09:51:48.887" v="1054"/>
        <pc:sldMkLst>
          <pc:docMk/>
          <pc:sldMk cId="2526758443" sldId="308"/>
        </pc:sldMkLst>
        <pc:spChg chg="del mod">
          <ac:chgData name="Han Nguyen - Y17" userId="S::nbghan.y17@ump.edu.vn::13a6ef5e-60e3-4054-8263-eef819a03475" providerId="AD" clId="Web-{EA55BF01-F794-B7AE-2385-0D44A5BA4B40}" dt="2022-09-27T08:37:24.401" v="130"/>
          <ac:spMkLst>
            <pc:docMk/>
            <pc:sldMk cId="2526758443" sldId="308"/>
            <ac:spMk id="2" creationId="{651FBFAF-C5ED-3A08-F0FB-AC106BE3ACE3}"/>
          </ac:spMkLst>
        </pc:spChg>
        <pc:spChg chg="mod ord">
          <ac:chgData name="Han Nguyen - Y17" userId="S::nbghan.y17@ump.edu.vn::13a6ef5e-60e3-4054-8263-eef819a03475" providerId="AD" clId="Web-{EA55BF01-F794-B7AE-2385-0D44A5BA4B40}" dt="2022-09-27T09:03:12.253" v="516"/>
          <ac:spMkLst>
            <pc:docMk/>
            <pc:sldMk cId="2526758443" sldId="308"/>
            <ac:spMk id="3" creationId="{D6357D94-1C43-532C-C858-4B6B64D4BE75}"/>
          </ac:spMkLst>
        </pc:spChg>
        <pc:spChg chg="add del">
          <ac:chgData name="Han Nguyen - Y17" userId="S::nbghan.y17@ump.edu.vn::13a6ef5e-60e3-4054-8263-eef819a03475" providerId="AD" clId="Web-{EA55BF01-F794-B7AE-2385-0D44A5BA4B40}" dt="2022-09-27T08:40:21.829" v="146"/>
          <ac:spMkLst>
            <pc:docMk/>
            <pc:sldMk cId="2526758443" sldId="308"/>
            <ac:spMk id="10" creationId="{2EB492CD-616E-47F8-933B-5E2D952A0593}"/>
          </ac:spMkLst>
        </pc:spChg>
        <pc:spChg chg="add del">
          <ac:chgData name="Han Nguyen - Y17" userId="S::nbghan.y17@ump.edu.vn::13a6ef5e-60e3-4054-8263-eef819a03475" providerId="AD" clId="Web-{EA55BF01-F794-B7AE-2385-0D44A5BA4B40}" dt="2022-09-27T08:40:21.829" v="146"/>
          <ac:spMkLst>
            <pc:docMk/>
            <pc:sldMk cId="2526758443" sldId="308"/>
            <ac:spMk id="12" creationId="{59383CF9-23B5-4335-9B21-1791C4CF1C75}"/>
          </ac:spMkLst>
        </pc:spChg>
        <pc:spChg chg="add del">
          <ac:chgData name="Han Nguyen - Y17" userId="S::nbghan.y17@ump.edu.vn::13a6ef5e-60e3-4054-8263-eef819a03475" providerId="AD" clId="Web-{EA55BF01-F794-B7AE-2385-0D44A5BA4B40}" dt="2022-09-27T08:40:21.829" v="146"/>
          <ac:spMkLst>
            <pc:docMk/>
            <pc:sldMk cId="2526758443" sldId="308"/>
            <ac:spMk id="14" creationId="{0007FE00-9498-4706-B255-6437B0252C02}"/>
          </ac:spMkLst>
        </pc:spChg>
        <pc:spChg chg="add del">
          <ac:chgData name="Han Nguyen - Y17" userId="S::nbghan.y17@ump.edu.vn::13a6ef5e-60e3-4054-8263-eef819a03475" providerId="AD" clId="Web-{EA55BF01-F794-B7AE-2385-0D44A5BA4B40}" dt="2022-09-27T09:03:12.253" v="516"/>
          <ac:spMkLst>
            <pc:docMk/>
            <pc:sldMk cId="2526758443" sldId="308"/>
            <ac:spMk id="19" creationId="{7B831B6F-405A-4B47-B9BB-5CA88F285844}"/>
          </ac:spMkLst>
        </pc:spChg>
        <pc:spChg chg="add del">
          <ac:chgData name="Han Nguyen - Y17" userId="S::nbghan.y17@ump.edu.vn::13a6ef5e-60e3-4054-8263-eef819a03475" providerId="AD" clId="Web-{EA55BF01-F794-B7AE-2385-0D44A5BA4B40}" dt="2022-09-27T09:03:12.253" v="516"/>
          <ac:spMkLst>
            <pc:docMk/>
            <pc:sldMk cId="2526758443" sldId="308"/>
            <ac:spMk id="21" creationId="{953EE71A-6488-4203-A7C4-77102FD0DCCA}"/>
          </ac:spMkLst>
        </pc:spChg>
        <pc:spChg chg="add">
          <ac:chgData name="Han Nguyen - Y17" userId="S::nbghan.y17@ump.edu.vn::13a6ef5e-60e3-4054-8263-eef819a03475" providerId="AD" clId="Web-{EA55BF01-F794-B7AE-2385-0D44A5BA4B40}" dt="2022-09-27T09:03:12.253" v="516"/>
          <ac:spMkLst>
            <pc:docMk/>
            <pc:sldMk cId="2526758443" sldId="308"/>
            <ac:spMk id="26" creationId="{131BAD53-4E89-4F62-BBB7-26359763ED39}"/>
          </ac:spMkLst>
        </pc:spChg>
        <pc:spChg chg="add">
          <ac:chgData name="Han Nguyen - Y17" userId="S::nbghan.y17@ump.edu.vn::13a6ef5e-60e3-4054-8263-eef819a03475" providerId="AD" clId="Web-{EA55BF01-F794-B7AE-2385-0D44A5BA4B40}" dt="2022-09-27T09:03:12.253" v="516"/>
          <ac:spMkLst>
            <pc:docMk/>
            <pc:sldMk cId="2526758443" sldId="308"/>
            <ac:spMk id="28" creationId="{62756DA2-40EB-4C6F-B962-5822FFB54FB6}"/>
          </ac:spMkLst>
        </pc:spChg>
        <pc:picChg chg="add mod ord">
          <ac:chgData name="Han Nguyen - Y17" userId="S::nbghan.y17@ump.edu.vn::13a6ef5e-60e3-4054-8263-eef819a03475" providerId="AD" clId="Web-{EA55BF01-F794-B7AE-2385-0D44A5BA4B40}" dt="2022-09-27T09:03:12.253" v="516"/>
          <ac:picMkLst>
            <pc:docMk/>
            <pc:sldMk cId="2526758443" sldId="308"/>
            <ac:picMk id="5" creationId="{CB961B48-E9EB-51D9-B4E1-96A048F6F7F6}"/>
          </ac:picMkLst>
        </pc:picChg>
      </pc:sldChg>
      <pc:sldChg chg="addSp delSp modSp new mod ord setBg">
        <pc:chgData name="Han Nguyen - Y17" userId="S::nbghan.y17@ump.edu.vn::13a6ef5e-60e3-4054-8263-eef819a03475" providerId="AD" clId="Web-{EA55BF01-F794-B7AE-2385-0D44A5BA4B40}" dt="2022-09-27T08:55:07.267" v="373" actId="20577"/>
        <pc:sldMkLst>
          <pc:docMk/>
          <pc:sldMk cId="909399276" sldId="309"/>
        </pc:sldMkLst>
        <pc:spChg chg="mod">
          <ac:chgData name="Han Nguyen - Y17" userId="S::nbghan.y17@ump.edu.vn::13a6ef5e-60e3-4054-8263-eef819a03475" providerId="AD" clId="Web-{EA55BF01-F794-B7AE-2385-0D44A5BA4B40}" dt="2022-09-27T08:55:07.267" v="373" actId="20577"/>
          <ac:spMkLst>
            <pc:docMk/>
            <pc:sldMk cId="909399276" sldId="309"/>
            <ac:spMk id="2" creationId="{208DE8EA-52C7-3B92-E75B-650666065688}"/>
          </ac:spMkLst>
        </pc:spChg>
        <pc:spChg chg="mod">
          <ac:chgData name="Han Nguyen - Y17" userId="S::nbghan.y17@ump.edu.vn::13a6ef5e-60e3-4054-8263-eef819a03475" providerId="AD" clId="Web-{EA55BF01-F794-B7AE-2385-0D44A5BA4B40}" dt="2022-09-27T08:46:07.373" v="225" actId="20577"/>
          <ac:spMkLst>
            <pc:docMk/>
            <pc:sldMk cId="909399276" sldId="309"/>
            <ac:spMk id="3" creationId="{B390CB99-1ACE-DD2E-3F75-C84DCD9ACF0D}"/>
          </ac:spMkLst>
        </pc:spChg>
        <pc:spChg chg="add del">
          <ac:chgData name="Han Nguyen - Y17" userId="S::nbghan.y17@ump.edu.vn::13a6ef5e-60e3-4054-8263-eef819a03475" providerId="AD" clId="Web-{EA55BF01-F794-B7AE-2385-0D44A5BA4B40}" dt="2022-09-27T08:44:10.150" v="188"/>
          <ac:spMkLst>
            <pc:docMk/>
            <pc:sldMk cId="909399276" sldId="309"/>
            <ac:spMk id="8" creationId="{777A147A-9ED8-46B4-8660-1B3C2AA880B5}"/>
          </ac:spMkLst>
        </pc:spChg>
        <pc:spChg chg="add del">
          <ac:chgData name="Han Nguyen - Y17" userId="S::nbghan.y17@ump.edu.vn::13a6ef5e-60e3-4054-8263-eef819a03475" providerId="AD" clId="Web-{EA55BF01-F794-B7AE-2385-0D44A5BA4B40}" dt="2022-09-27T08:44:10.150" v="188"/>
          <ac:spMkLst>
            <pc:docMk/>
            <pc:sldMk cId="909399276" sldId="309"/>
            <ac:spMk id="10" creationId="{5D6C15A0-C087-4593-8414-2B4EC1CDC3DE}"/>
          </ac:spMkLst>
        </pc:spChg>
        <pc:spChg chg="add del">
          <ac:chgData name="Han Nguyen - Y17" userId="S::nbghan.y17@ump.edu.vn::13a6ef5e-60e3-4054-8263-eef819a03475" providerId="AD" clId="Web-{EA55BF01-F794-B7AE-2385-0D44A5BA4B40}" dt="2022-09-27T08:44:19.635" v="190"/>
          <ac:spMkLst>
            <pc:docMk/>
            <pc:sldMk cId="909399276" sldId="309"/>
            <ac:spMk id="12" creationId="{C05CBC3C-2E5A-4839-8B9B-2E5A6ADF0F58}"/>
          </ac:spMkLst>
        </pc:spChg>
        <pc:spChg chg="add del">
          <ac:chgData name="Han Nguyen - Y17" userId="S::nbghan.y17@ump.edu.vn::13a6ef5e-60e3-4054-8263-eef819a03475" providerId="AD" clId="Web-{EA55BF01-F794-B7AE-2385-0D44A5BA4B40}" dt="2022-09-27T08:44:19.635" v="190"/>
          <ac:spMkLst>
            <pc:docMk/>
            <pc:sldMk cId="909399276" sldId="309"/>
            <ac:spMk id="13" creationId="{827FF362-FC97-4BF5-949B-D4ADFA26E457}"/>
          </ac:spMkLst>
        </pc:spChg>
        <pc:spChg chg="add del">
          <ac:chgData name="Han Nguyen - Y17" userId="S::nbghan.y17@ump.edu.vn::13a6ef5e-60e3-4054-8263-eef819a03475" providerId="AD" clId="Web-{EA55BF01-F794-B7AE-2385-0D44A5BA4B40}" dt="2022-09-27T08:45:44.747" v="219"/>
          <ac:spMkLst>
            <pc:docMk/>
            <pc:sldMk cId="909399276" sldId="309"/>
            <ac:spMk id="15" creationId="{777A147A-9ED8-46B4-8660-1B3C2AA880B5}"/>
          </ac:spMkLst>
        </pc:spChg>
        <pc:spChg chg="add del">
          <ac:chgData name="Han Nguyen - Y17" userId="S::nbghan.y17@ump.edu.vn::13a6ef5e-60e3-4054-8263-eef819a03475" providerId="AD" clId="Web-{EA55BF01-F794-B7AE-2385-0D44A5BA4B40}" dt="2022-09-27T08:45:44.747" v="219"/>
          <ac:spMkLst>
            <pc:docMk/>
            <pc:sldMk cId="909399276" sldId="309"/>
            <ac:spMk id="16" creationId="{5D6C15A0-C087-4593-8414-2B4EC1CDC3DE}"/>
          </ac:spMkLst>
        </pc:spChg>
        <pc:spChg chg="add">
          <ac:chgData name="Han Nguyen - Y17" userId="S::nbghan.y17@ump.edu.vn::13a6ef5e-60e3-4054-8263-eef819a03475" providerId="AD" clId="Web-{EA55BF01-F794-B7AE-2385-0D44A5BA4B40}" dt="2022-09-27T08:45:44.747" v="219"/>
          <ac:spMkLst>
            <pc:docMk/>
            <pc:sldMk cId="909399276" sldId="309"/>
            <ac:spMk id="21" creationId="{100EDD19-6802-4EC3-95CE-CFFAB042CFD6}"/>
          </ac:spMkLst>
        </pc:spChg>
        <pc:spChg chg="add">
          <ac:chgData name="Han Nguyen - Y17" userId="S::nbghan.y17@ump.edu.vn::13a6ef5e-60e3-4054-8263-eef819a03475" providerId="AD" clId="Web-{EA55BF01-F794-B7AE-2385-0D44A5BA4B40}" dt="2022-09-27T08:45:44.747" v="219"/>
          <ac:spMkLst>
            <pc:docMk/>
            <pc:sldMk cId="909399276" sldId="309"/>
            <ac:spMk id="23" creationId="{DB17E863-922E-4C26-BD64-E8FD41D28661}"/>
          </ac:spMkLst>
        </pc:spChg>
      </pc:sldChg>
    </pc:docChg>
  </pc:docChgLst>
  <pc:docChgLst>
    <pc:chgData name="Người dùng Khách" userId="S::urn:spo:anon#fa9129752b02da93d4df171712ec06c396d473f8a302d5d81f27bbf9f9c9118a::" providerId="AD" clId="Web-{5B7DE166-0C80-8C54-7CA9-3E30E44940A7}"/>
    <pc:docChg chg="modSld">
      <pc:chgData name="Người dùng Khách" userId="S::urn:spo:anon#fa9129752b02da93d4df171712ec06c396d473f8a302d5d81f27bbf9f9c9118a::" providerId="AD" clId="Web-{5B7DE166-0C80-8C54-7CA9-3E30E44940A7}" dt="2022-09-29T09:21:35.100" v="273"/>
      <pc:docMkLst>
        <pc:docMk/>
      </pc:docMkLst>
      <pc:sldChg chg="modSp modNotes">
        <pc:chgData name="Người dùng Khách" userId="S::urn:spo:anon#fa9129752b02da93d4df171712ec06c396d473f8a302d5d81f27bbf9f9c9118a::" providerId="AD" clId="Web-{5B7DE166-0C80-8C54-7CA9-3E30E44940A7}" dt="2022-09-29T09:21:35.100" v="273"/>
        <pc:sldMkLst>
          <pc:docMk/>
          <pc:sldMk cId="998872453" sldId="301"/>
        </pc:sldMkLst>
        <pc:spChg chg="mod">
          <ac:chgData name="Người dùng Khách" userId="S::urn:spo:anon#fa9129752b02da93d4df171712ec06c396d473f8a302d5d81f27bbf9f9c9118a::" providerId="AD" clId="Web-{5B7DE166-0C80-8C54-7CA9-3E30E44940A7}" dt="2022-09-29T08:16:22.791" v="2" actId="20577"/>
          <ac:spMkLst>
            <pc:docMk/>
            <pc:sldMk cId="998872453" sldId="301"/>
            <ac:spMk id="3" creationId="{00000000-0000-0000-0000-000000000000}"/>
          </ac:spMkLst>
        </pc:spChg>
      </pc:sldChg>
    </pc:docChg>
  </pc:docChgLst>
  <pc:docChgLst>
    <pc:chgData name="Y17 Âu Dương Trung Hào" userId="S::adthao.y17@ump.edu.vn::d9dc2d1e-d77f-4d53-a935-ed70130c5b5c" providerId="AD" clId="Web-{55DE6920-8F5D-9A75-33BE-80327BA99758}"/>
    <pc:docChg chg="addSld delSld sldOrd">
      <pc:chgData name="Y17 Âu Dương Trung Hào" userId="S::adthao.y17@ump.edu.vn::d9dc2d1e-d77f-4d53-a935-ed70130c5b5c" providerId="AD" clId="Web-{55DE6920-8F5D-9A75-33BE-80327BA99758}" dt="2022-09-26T07:54:23.693" v="3"/>
      <pc:docMkLst>
        <pc:docMk/>
      </pc:docMkLst>
      <pc:sldChg chg="new del">
        <pc:chgData name="Y17 Âu Dương Trung Hào" userId="S::adthao.y17@ump.edu.vn::d9dc2d1e-d77f-4d53-a935-ed70130c5b5c" providerId="AD" clId="Web-{55DE6920-8F5D-9A75-33BE-80327BA99758}" dt="2022-09-26T07:54:23.693" v="3"/>
        <pc:sldMkLst>
          <pc:docMk/>
          <pc:sldMk cId="3706739455" sldId="307"/>
        </pc:sldMkLst>
      </pc:sldChg>
      <pc:sldChg chg="new ord">
        <pc:chgData name="Y17 Âu Dương Trung Hào" userId="S::adthao.y17@ump.edu.vn::d9dc2d1e-d77f-4d53-a935-ed70130c5b5c" providerId="AD" clId="Web-{55DE6920-8F5D-9A75-33BE-80327BA99758}" dt="2022-09-26T07:54:18.724" v="2"/>
        <pc:sldMkLst>
          <pc:docMk/>
          <pc:sldMk cId="2818867517" sldId="308"/>
        </pc:sldMkLst>
      </pc:sldChg>
    </pc:docChg>
  </pc:docChgLst>
  <pc:docChgLst>
    <pc:chgData name="Loc Tran - Y17" userId="S::ttloc.y17@ump.edu.vn::458f9000-ffce-4bb1-9689-34ff128d062c" providerId="AD" clId="Web-{399A1E80-C819-0107-655A-42928B72464E}"/>
    <pc:docChg chg="addSld modSld">
      <pc:chgData name="Loc Tran - Y17" userId="S::ttloc.y17@ump.edu.vn::458f9000-ffce-4bb1-9689-34ff128d062c" providerId="AD" clId="Web-{399A1E80-C819-0107-655A-42928B72464E}" dt="2022-09-27T14:22:45.506" v="14" actId="14100"/>
      <pc:docMkLst>
        <pc:docMk/>
      </pc:docMkLst>
      <pc:sldChg chg="modSp">
        <pc:chgData name="Loc Tran - Y17" userId="S::ttloc.y17@ump.edu.vn::458f9000-ffce-4bb1-9689-34ff128d062c" providerId="AD" clId="Web-{399A1E80-C819-0107-655A-42928B72464E}" dt="2022-09-27T14:19:03.265" v="0" actId="1076"/>
        <pc:sldMkLst>
          <pc:docMk/>
          <pc:sldMk cId="3664111068" sldId="276"/>
        </pc:sldMkLst>
        <pc:picChg chg="mod">
          <ac:chgData name="Loc Tran - Y17" userId="S::ttloc.y17@ump.edu.vn::458f9000-ffce-4bb1-9689-34ff128d062c" providerId="AD" clId="Web-{399A1E80-C819-0107-655A-42928B72464E}" dt="2022-09-27T14:19:03.265" v="0" actId="1076"/>
          <ac:picMkLst>
            <pc:docMk/>
            <pc:sldMk cId="3664111068" sldId="276"/>
            <ac:picMk id="4" creationId="{A42A647C-AA66-4478-8DEE-D764BCF9ACE2}"/>
          </ac:picMkLst>
        </pc:picChg>
      </pc:sldChg>
      <pc:sldChg chg="modSp">
        <pc:chgData name="Loc Tran - Y17" userId="S::ttloc.y17@ump.edu.vn::458f9000-ffce-4bb1-9689-34ff128d062c" providerId="AD" clId="Web-{399A1E80-C819-0107-655A-42928B72464E}" dt="2022-09-27T14:19:34.516" v="2" actId="20577"/>
        <pc:sldMkLst>
          <pc:docMk/>
          <pc:sldMk cId="4152687588" sldId="280"/>
        </pc:sldMkLst>
        <pc:spChg chg="mod">
          <ac:chgData name="Loc Tran - Y17" userId="S::ttloc.y17@ump.edu.vn::458f9000-ffce-4bb1-9689-34ff128d062c" providerId="AD" clId="Web-{399A1E80-C819-0107-655A-42928B72464E}" dt="2022-09-27T14:19:34.516" v="2" actId="20577"/>
          <ac:spMkLst>
            <pc:docMk/>
            <pc:sldMk cId="4152687588" sldId="280"/>
            <ac:spMk id="5" creationId="{ED7B0F52-68FD-9C59-DB83-7D450AFD7384}"/>
          </ac:spMkLst>
        </pc:spChg>
      </pc:sldChg>
      <pc:sldChg chg="addSp delSp modSp new">
        <pc:chgData name="Loc Tran - Y17" userId="S::ttloc.y17@ump.edu.vn::458f9000-ffce-4bb1-9689-34ff128d062c" providerId="AD" clId="Web-{399A1E80-C819-0107-655A-42928B72464E}" dt="2022-09-27T14:22:45.506" v="14" actId="14100"/>
        <pc:sldMkLst>
          <pc:docMk/>
          <pc:sldMk cId="399283950" sldId="310"/>
        </pc:sldMkLst>
        <pc:spChg chg="del">
          <ac:chgData name="Loc Tran - Y17" userId="S::ttloc.y17@ump.edu.vn::458f9000-ffce-4bb1-9689-34ff128d062c" providerId="AD" clId="Web-{399A1E80-C819-0107-655A-42928B72464E}" dt="2022-09-27T14:21:57.442" v="4"/>
          <ac:spMkLst>
            <pc:docMk/>
            <pc:sldMk cId="399283950" sldId="310"/>
            <ac:spMk id="3" creationId="{EB514154-CA6E-566D-8916-9C13DD79A0B7}"/>
          </ac:spMkLst>
        </pc:spChg>
        <pc:spChg chg="add mod">
          <ac:chgData name="Loc Tran - Y17" userId="S::ttloc.y17@ump.edu.vn::458f9000-ffce-4bb1-9689-34ff128d062c" providerId="AD" clId="Web-{399A1E80-C819-0107-655A-42928B72464E}" dt="2022-09-27T14:22:40.100" v="13" actId="1076"/>
          <ac:spMkLst>
            <pc:docMk/>
            <pc:sldMk cId="399283950" sldId="310"/>
            <ac:spMk id="6" creationId="{1E6C9B56-696F-BD97-8100-12910518D3CE}"/>
          </ac:spMkLst>
        </pc:spChg>
        <pc:picChg chg="add mod ord">
          <ac:chgData name="Loc Tran - Y17" userId="S::ttloc.y17@ump.edu.vn::458f9000-ffce-4bb1-9689-34ff128d062c" providerId="AD" clId="Web-{399A1E80-C819-0107-655A-42928B72464E}" dt="2022-09-27T14:22:45.506" v="14" actId="14100"/>
          <ac:picMkLst>
            <pc:docMk/>
            <pc:sldMk cId="399283950" sldId="310"/>
            <ac:picMk id="4" creationId="{27C725D3-9D02-9BF0-709C-9E450A0CD477}"/>
          </ac:picMkLst>
        </pc:picChg>
      </pc:sldChg>
    </pc:docChg>
  </pc:docChgLst>
  <pc:docChgLst>
    <pc:chgData name="Y17 Âu Dương Trung Hào" userId="S::adthao.y17@ump.edu.vn::d9dc2d1e-d77f-4d53-a935-ed70130c5b5c" providerId="AD" clId="Web-{C35AE3F6-C1F8-47AC-8818-5C2332B046BF}"/>
    <pc:docChg chg="modSld">
      <pc:chgData name="Y17 Âu Dương Trung Hào" userId="S::adthao.y17@ump.edu.vn::d9dc2d1e-d77f-4d53-a935-ed70130c5b5c" providerId="AD" clId="Web-{C35AE3F6-C1F8-47AC-8818-5C2332B046BF}" dt="2022-09-27T06:58:28.599" v="23"/>
      <pc:docMkLst>
        <pc:docMk/>
      </pc:docMkLst>
      <pc:sldChg chg="modSp">
        <pc:chgData name="Y17 Âu Dương Trung Hào" userId="S::adthao.y17@ump.edu.vn::d9dc2d1e-d77f-4d53-a935-ed70130c5b5c" providerId="AD" clId="Web-{C35AE3F6-C1F8-47AC-8818-5C2332B046BF}" dt="2022-09-27T06:50:40.725" v="6" actId="20577"/>
        <pc:sldMkLst>
          <pc:docMk/>
          <pc:sldMk cId="1604299750" sldId="262"/>
        </pc:sldMkLst>
        <pc:spChg chg="mod">
          <ac:chgData name="Y17 Âu Dương Trung Hào" userId="S::adthao.y17@ump.edu.vn::d9dc2d1e-d77f-4d53-a935-ed70130c5b5c" providerId="AD" clId="Web-{C35AE3F6-C1F8-47AC-8818-5C2332B046BF}" dt="2022-09-27T06:50:40.725" v="6" actId="20577"/>
          <ac:spMkLst>
            <pc:docMk/>
            <pc:sldMk cId="1604299750" sldId="262"/>
            <ac:spMk id="3" creationId="{00000000-0000-0000-0000-000000000000}"/>
          </ac:spMkLst>
        </pc:spChg>
      </pc:sldChg>
      <pc:sldChg chg="modSp">
        <pc:chgData name="Y17 Âu Dương Trung Hào" userId="S::adthao.y17@ump.edu.vn::d9dc2d1e-d77f-4d53-a935-ed70130c5b5c" providerId="AD" clId="Web-{C35AE3F6-C1F8-47AC-8818-5C2332B046BF}" dt="2022-09-27T06:56:07.266" v="10" actId="20577"/>
        <pc:sldMkLst>
          <pc:docMk/>
          <pc:sldMk cId="1038028252" sldId="266"/>
        </pc:sldMkLst>
        <pc:spChg chg="mod">
          <ac:chgData name="Y17 Âu Dương Trung Hào" userId="S::adthao.y17@ump.edu.vn::d9dc2d1e-d77f-4d53-a935-ed70130c5b5c" providerId="AD" clId="Web-{C35AE3F6-C1F8-47AC-8818-5C2332B046BF}" dt="2022-09-27T06:56:07.266" v="10" actId="20577"/>
          <ac:spMkLst>
            <pc:docMk/>
            <pc:sldMk cId="1038028252" sldId="266"/>
            <ac:spMk id="2" creationId="{00000000-0000-0000-0000-000000000000}"/>
          </ac:spMkLst>
        </pc:spChg>
        <pc:spChg chg="mod">
          <ac:chgData name="Y17 Âu Dương Trung Hào" userId="S::adthao.y17@ump.edu.vn::d9dc2d1e-d77f-4d53-a935-ed70130c5b5c" providerId="AD" clId="Web-{C35AE3F6-C1F8-47AC-8818-5C2332B046BF}" dt="2022-09-27T06:55:58.125" v="8" actId="20577"/>
          <ac:spMkLst>
            <pc:docMk/>
            <pc:sldMk cId="1038028252" sldId="266"/>
            <ac:spMk id="3" creationId="{00000000-0000-0000-0000-000000000000}"/>
          </ac:spMkLst>
        </pc:spChg>
      </pc:sldChg>
      <pc:sldChg chg="modSp">
        <pc:chgData name="Y17 Âu Dương Trung Hào" userId="S::adthao.y17@ump.edu.vn::d9dc2d1e-d77f-4d53-a935-ed70130c5b5c" providerId="AD" clId="Web-{C35AE3F6-C1F8-47AC-8818-5C2332B046BF}" dt="2022-09-27T06:56:30.564" v="11" actId="20577"/>
        <pc:sldMkLst>
          <pc:docMk/>
          <pc:sldMk cId="3464882667" sldId="268"/>
        </pc:sldMkLst>
        <pc:spChg chg="mod">
          <ac:chgData name="Y17 Âu Dương Trung Hào" userId="S::adthao.y17@ump.edu.vn::d9dc2d1e-d77f-4d53-a935-ed70130c5b5c" providerId="AD" clId="Web-{C35AE3F6-C1F8-47AC-8818-5C2332B046BF}" dt="2022-09-27T06:56:30.564" v="11" actId="20577"/>
          <ac:spMkLst>
            <pc:docMk/>
            <pc:sldMk cId="3464882667" sldId="268"/>
            <ac:spMk id="2" creationId="{00000000-0000-0000-0000-000000000000}"/>
          </ac:spMkLst>
        </pc:spChg>
      </pc:sldChg>
      <pc:sldChg chg="modSp">
        <pc:chgData name="Y17 Âu Dương Trung Hào" userId="S::adthao.y17@ump.edu.vn::d9dc2d1e-d77f-4d53-a935-ed70130c5b5c" providerId="AD" clId="Web-{C35AE3F6-C1F8-47AC-8818-5C2332B046BF}" dt="2022-09-27T06:56:39.314" v="12" actId="20577"/>
        <pc:sldMkLst>
          <pc:docMk/>
          <pc:sldMk cId="1908545732" sldId="269"/>
        </pc:sldMkLst>
        <pc:spChg chg="mod">
          <ac:chgData name="Y17 Âu Dương Trung Hào" userId="S::adthao.y17@ump.edu.vn::d9dc2d1e-d77f-4d53-a935-ed70130c5b5c" providerId="AD" clId="Web-{C35AE3F6-C1F8-47AC-8818-5C2332B046BF}" dt="2022-09-27T06:56:39.314" v="12" actId="20577"/>
          <ac:spMkLst>
            <pc:docMk/>
            <pc:sldMk cId="1908545732" sldId="269"/>
            <ac:spMk id="2" creationId="{BCD016DE-8461-45BD-B555-62B7DE0D2263}"/>
          </ac:spMkLst>
        </pc:spChg>
      </pc:sldChg>
      <pc:sldChg chg="modSp">
        <pc:chgData name="Y17 Âu Dương Trung Hào" userId="S::adthao.y17@ump.edu.vn::d9dc2d1e-d77f-4d53-a935-ed70130c5b5c" providerId="AD" clId="Web-{C35AE3F6-C1F8-47AC-8818-5C2332B046BF}" dt="2022-09-27T06:56:52.455" v="15" actId="20577"/>
        <pc:sldMkLst>
          <pc:docMk/>
          <pc:sldMk cId="4194463548" sldId="270"/>
        </pc:sldMkLst>
        <pc:spChg chg="mod">
          <ac:chgData name="Y17 Âu Dương Trung Hào" userId="S::adthao.y17@ump.edu.vn::d9dc2d1e-d77f-4d53-a935-ed70130c5b5c" providerId="AD" clId="Web-{C35AE3F6-C1F8-47AC-8818-5C2332B046BF}" dt="2022-09-27T06:56:52.455" v="15" actId="20577"/>
          <ac:spMkLst>
            <pc:docMk/>
            <pc:sldMk cId="4194463548" sldId="270"/>
            <ac:spMk id="3" creationId="{B7B1C7EB-95E5-4881-BC4E-0D3E0EE9FCB5}"/>
          </ac:spMkLst>
        </pc:spChg>
      </pc:sldChg>
      <pc:sldChg chg="modSp">
        <pc:chgData name="Y17 Âu Dương Trung Hào" userId="S::adthao.y17@ump.edu.vn::d9dc2d1e-d77f-4d53-a935-ed70130c5b5c" providerId="AD" clId="Web-{C35AE3F6-C1F8-47AC-8818-5C2332B046BF}" dt="2022-09-27T06:57:51.004" v="17" actId="20577"/>
        <pc:sldMkLst>
          <pc:docMk/>
          <pc:sldMk cId="4152687588" sldId="280"/>
        </pc:sldMkLst>
        <pc:spChg chg="mod">
          <ac:chgData name="Y17 Âu Dương Trung Hào" userId="S::adthao.y17@ump.edu.vn::d9dc2d1e-d77f-4d53-a935-ed70130c5b5c" providerId="AD" clId="Web-{C35AE3F6-C1F8-47AC-8818-5C2332B046BF}" dt="2022-09-27T06:57:51.004" v="17" actId="20577"/>
          <ac:spMkLst>
            <pc:docMk/>
            <pc:sldMk cId="4152687588" sldId="280"/>
            <ac:spMk id="4" creationId="{AD841910-66BD-5748-66B4-596C9A544426}"/>
          </ac:spMkLst>
        </pc:spChg>
      </pc:sldChg>
      <pc:sldChg chg="modSp">
        <pc:chgData name="Y17 Âu Dương Trung Hào" userId="S::adthao.y17@ump.edu.vn::d9dc2d1e-d77f-4d53-a935-ed70130c5b5c" providerId="AD" clId="Web-{C35AE3F6-C1F8-47AC-8818-5C2332B046BF}" dt="2022-09-27T06:58:00.942" v="19" actId="20577"/>
        <pc:sldMkLst>
          <pc:docMk/>
          <pc:sldMk cId="2739838117" sldId="281"/>
        </pc:sldMkLst>
        <pc:spChg chg="mod">
          <ac:chgData name="Y17 Âu Dương Trung Hào" userId="S::adthao.y17@ump.edu.vn::d9dc2d1e-d77f-4d53-a935-ed70130c5b5c" providerId="AD" clId="Web-{C35AE3F6-C1F8-47AC-8818-5C2332B046BF}" dt="2022-09-27T06:58:00.942" v="19" actId="20577"/>
          <ac:spMkLst>
            <pc:docMk/>
            <pc:sldMk cId="2739838117" sldId="281"/>
            <ac:spMk id="2" creationId="{6CCCC4DE-2F51-62AB-A0C1-612587A20299}"/>
          </ac:spMkLst>
        </pc:spChg>
      </pc:sldChg>
      <pc:sldChg chg="modSp">
        <pc:chgData name="Y17 Âu Dương Trung Hào" userId="S::adthao.y17@ump.edu.vn::d9dc2d1e-d77f-4d53-a935-ed70130c5b5c" providerId="AD" clId="Web-{C35AE3F6-C1F8-47AC-8818-5C2332B046BF}" dt="2022-09-27T06:58:13.645" v="21" actId="20577"/>
        <pc:sldMkLst>
          <pc:docMk/>
          <pc:sldMk cId="1610174925" sldId="282"/>
        </pc:sldMkLst>
        <pc:spChg chg="mod">
          <ac:chgData name="Y17 Âu Dương Trung Hào" userId="S::adthao.y17@ump.edu.vn::d9dc2d1e-d77f-4d53-a935-ed70130c5b5c" providerId="AD" clId="Web-{C35AE3F6-C1F8-47AC-8818-5C2332B046BF}" dt="2022-09-27T06:58:13.645" v="21" actId="20577"/>
          <ac:spMkLst>
            <pc:docMk/>
            <pc:sldMk cId="1610174925" sldId="282"/>
            <ac:spMk id="2" creationId="{36D0A837-FBC9-D922-BFFC-E1AAD8101C41}"/>
          </ac:spMkLst>
        </pc:spChg>
      </pc:sldChg>
      <pc:sldChg chg="addSp modSp mod setBg addAnim">
        <pc:chgData name="Y17 Âu Dương Trung Hào" userId="S::adthao.y17@ump.edu.vn::d9dc2d1e-d77f-4d53-a935-ed70130c5b5c" providerId="AD" clId="Web-{C35AE3F6-C1F8-47AC-8818-5C2332B046BF}" dt="2022-09-27T06:58:28.599" v="23"/>
        <pc:sldMkLst>
          <pc:docMk/>
          <pc:sldMk cId="3254948060" sldId="283"/>
        </pc:sldMkLst>
        <pc:spChg chg="mod">
          <ac:chgData name="Y17 Âu Dương Trung Hào" userId="S::adthao.y17@ump.edu.vn::d9dc2d1e-d77f-4d53-a935-ed70130c5b5c" providerId="AD" clId="Web-{C35AE3F6-C1F8-47AC-8818-5C2332B046BF}" dt="2022-09-27T06:58:28.583" v="22"/>
          <ac:spMkLst>
            <pc:docMk/>
            <pc:sldMk cId="3254948060" sldId="283"/>
            <ac:spMk id="4" creationId="{8416B153-3ACE-86DA-33C0-933F3FD0BE06}"/>
          </ac:spMkLst>
        </pc:spChg>
        <pc:spChg chg="mod">
          <ac:chgData name="Y17 Âu Dương Trung Hào" userId="S::adthao.y17@ump.edu.vn::d9dc2d1e-d77f-4d53-a935-ed70130c5b5c" providerId="AD" clId="Web-{C35AE3F6-C1F8-47AC-8818-5C2332B046BF}" dt="2022-09-27T06:58:28.583" v="22"/>
          <ac:spMkLst>
            <pc:docMk/>
            <pc:sldMk cId="3254948060" sldId="283"/>
            <ac:spMk id="5" creationId="{F27DB922-76B5-8AFE-BEA4-F6E0EDB96439}"/>
          </ac:spMkLst>
        </pc:spChg>
        <pc:spChg chg="add">
          <ac:chgData name="Y17 Âu Dương Trung Hào" userId="S::adthao.y17@ump.edu.vn::d9dc2d1e-d77f-4d53-a935-ed70130c5b5c" providerId="AD" clId="Web-{C35AE3F6-C1F8-47AC-8818-5C2332B046BF}" dt="2022-09-27T06:58:28.583" v="22"/>
          <ac:spMkLst>
            <pc:docMk/>
            <pc:sldMk cId="3254948060" sldId="283"/>
            <ac:spMk id="10" creationId="{289ED1AA-8684-4D37-B208-8777E1A7780D}"/>
          </ac:spMkLst>
        </pc:spChg>
        <pc:spChg chg="add">
          <ac:chgData name="Y17 Âu Dương Trung Hào" userId="S::adthao.y17@ump.edu.vn::d9dc2d1e-d77f-4d53-a935-ed70130c5b5c" providerId="AD" clId="Web-{C35AE3F6-C1F8-47AC-8818-5C2332B046BF}" dt="2022-09-27T06:58:28.583" v="22"/>
          <ac:spMkLst>
            <pc:docMk/>
            <pc:sldMk cId="3254948060" sldId="283"/>
            <ac:spMk id="12" creationId="{4180E01B-B1F4-437C-807D-1C930718EE64}"/>
          </ac:spMkLst>
        </pc:spChg>
        <pc:spChg chg="add">
          <ac:chgData name="Y17 Âu Dương Trung Hào" userId="S::adthao.y17@ump.edu.vn::d9dc2d1e-d77f-4d53-a935-ed70130c5b5c" providerId="AD" clId="Web-{C35AE3F6-C1F8-47AC-8818-5C2332B046BF}" dt="2022-09-27T06:58:28.583" v="22"/>
          <ac:spMkLst>
            <pc:docMk/>
            <pc:sldMk cId="3254948060" sldId="283"/>
            <ac:spMk id="14" creationId="{41F77738-2AF0-4750-A0C7-F97C2C17590E}"/>
          </ac:spMkLst>
        </pc:spChg>
      </pc:sldChg>
    </pc:docChg>
  </pc:docChgLst>
  <pc:docChgLst>
    <pc:chgData name="Y17 Âu Dương Trung Hào" userId="S::adthao.y17@ump.edu.vn::d9dc2d1e-d77f-4d53-a935-ed70130c5b5c" providerId="AD" clId="Web-{E9BF8BC5-642F-1AEF-21B5-39D64109AAA9}"/>
    <pc:docChg chg="delSld">
      <pc:chgData name="Y17 Âu Dương Trung Hào" userId="S::adthao.y17@ump.edu.vn::d9dc2d1e-d77f-4d53-a935-ed70130c5b5c" providerId="AD" clId="Web-{E9BF8BC5-642F-1AEF-21B5-39D64109AAA9}" dt="2022-09-26T08:03:23.946" v="0"/>
      <pc:docMkLst>
        <pc:docMk/>
      </pc:docMkLst>
      <pc:sldChg chg="del">
        <pc:chgData name="Y17 Âu Dương Trung Hào" userId="S::adthao.y17@ump.edu.vn::d9dc2d1e-d77f-4d53-a935-ed70130c5b5c" providerId="AD" clId="Web-{E9BF8BC5-642F-1AEF-21B5-39D64109AAA9}" dt="2022-09-26T08:03:23.946" v="0"/>
        <pc:sldMkLst>
          <pc:docMk/>
          <pc:sldMk cId="2818867517" sldId="30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EC1EAE-B9F7-4935-BCCD-7696F27BF77F}"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BA8B9ECB-8000-4264-AA13-58699D61B34D}">
      <dgm:prSet/>
      <dgm:spPr/>
      <dgm:t>
        <a:bodyPr/>
        <a:lstStyle/>
        <a:p>
          <a:r>
            <a:rPr lang="vi-VN"/>
            <a:t>Trĩ là sự phình dãn bất thường của đám rối mạch máu ở phần thấp trực tràng và ống hậu môn.</a:t>
          </a:r>
          <a:endParaRPr lang="en-US"/>
        </a:p>
      </dgm:t>
    </dgm:pt>
    <dgm:pt modelId="{DC33BC09-0CDF-4A8A-A474-E03A902B90ED}" type="parTrans" cxnId="{AC6D0ABD-C438-4F59-A46E-70988BC2AACB}">
      <dgm:prSet/>
      <dgm:spPr/>
      <dgm:t>
        <a:bodyPr/>
        <a:lstStyle/>
        <a:p>
          <a:endParaRPr lang="en-US"/>
        </a:p>
      </dgm:t>
    </dgm:pt>
    <dgm:pt modelId="{21DCEC80-2FC7-437B-9984-37679F75D997}" type="sibTrans" cxnId="{AC6D0ABD-C438-4F59-A46E-70988BC2AACB}">
      <dgm:prSet/>
      <dgm:spPr/>
      <dgm:t>
        <a:bodyPr/>
        <a:lstStyle/>
        <a:p>
          <a:endParaRPr lang="en-US"/>
        </a:p>
      </dgm:t>
    </dgm:pt>
    <dgm:pt modelId="{483FA8F4-7798-4C46-8176-5C6BA3785178}">
      <dgm:prSet/>
      <dgm:spPr/>
      <dgm:t>
        <a:bodyPr/>
        <a:lstStyle/>
        <a:p>
          <a:pPr rtl="0"/>
          <a:r>
            <a:rPr lang="vi-VN"/>
            <a:t>Đệm tĩnh mạch trĩ là cấu trúc bình thường ở vùng da hậu môn , rất giàu mạch máu mặc dù vùng này chức năng chuyển hóa thấp, chúng có tính</a:t>
          </a:r>
          <a:r>
            <a:rPr lang="vi-VN">
              <a:latin typeface="Calibri Light"/>
            </a:rPr>
            <a:t> cương</a:t>
          </a:r>
          <a:r>
            <a:rPr lang="vi-VN"/>
            <a:t> cữ, nhạy cảm cao và giữ vai trò khép kín ống hậu môn ở trạng thái nghỉ.</a:t>
          </a:r>
          <a:endParaRPr lang="en-US"/>
        </a:p>
      </dgm:t>
    </dgm:pt>
    <dgm:pt modelId="{4618E8C2-7B3E-44D2-84D1-80A6A9094148}" type="parTrans" cxnId="{DDABBC89-896E-4ABF-9251-1380DB0E463D}">
      <dgm:prSet/>
      <dgm:spPr/>
      <dgm:t>
        <a:bodyPr/>
        <a:lstStyle/>
        <a:p>
          <a:endParaRPr lang="en-US"/>
        </a:p>
      </dgm:t>
    </dgm:pt>
    <dgm:pt modelId="{42C0C2F7-7F30-462E-A1C9-3007DF06E016}" type="sibTrans" cxnId="{DDABBC89-896E-4ABF-9251-1380DB0E463D}">
      <dgm:prSet/>
      <dgm:spPr/>
      <dgm:t>
        <a:bodyPr/>
        <a:lstStyle/>
        <a:p>
          <a:endParaRPr lang="en-US"/>
        </a:p>
      </dgm:t>
    </dgm:pt>
    <dgm:pt modelId="{F690AA86-7B09-4E49-8A2B-C973067AA32D}" type="pres">
      <dgm:prSet presAssocID="{ACEC1EAE-B9F7-4935-BCCD-7696F27BF77F}" presName="vert0" presStyleCnt="0">
        <dgm:presLayoutVars>
          <dgm:dir/>
          <dgm:animOne val="branch"/>
          <dgm:animLvl val="lvl"/>
        </dgm:presLayoutVars>
      </dgm:prSet>
      <dgm:spPr/>
    </dgm:pt>
    <dgm:pt modelId="{8ED082B3-1ADD-4B92-8948-96B7F7AF7007}" type="pres">
      <dgm:prSet presAssocID="{BA8B9ECB-8000-4264-AA13-58699D61B34D}" presName="thickLine" presStyleLbl="alignNode1" presStyleIdx="0" presStyleCnt="2"/>
      <dgm:spPr/>
    </dgm:pt>
    <dgm:pt modelId="{911541F1-CA89-4ADA-8DF5-995C85DC329A}" type="pres">
      <dgm:prSet presAssocID="{BA8B9ECB-8000-4264-AA13-58699D61B34D}" presName="horz1" presStyleCnt="0"/>
      <dgm:spPr/>
    </dgm:pt>
    <dgm:pt modelId="{124921CF-ADE0-485C-9735-125CA1B9618D}" type="pres">
      <dgm:prSet presAssocID="{BA8B9ECB-8000-4264-AA13-58699D61B34D}" presName="tx1" presStyleLbl="revTx" presStyleIdx="0" presStyleCnt="2"/>
      <dgm:spPr/>
    </dgm:pt>
    <dgm:pt modelId="{477C9014-ACDB-4C8D-91EB-2A600DF73152}" type="pres">
      <dgm:prSet presAssocID="{BA8B9ECB-8000-4264-AA13-58699D61B34D}" presName="vert1" presStyleCnt="0"/>
      <dgm:spPr/>
    </dgm:pt>
    <dgm:pt modelId="{95E52548-9237-43BC-8287-898C947E9D69}" type="pres">
      <dgm:prSet presAssocID="{483FA8F4-7798-4C46-8176-5C6BA3785178}" presName="thickLine" presStyleLbl="alignNode1" presStyleIdx="1" presStyleCnt="2"/>
      <dgm:spPr/>
    </dgm:pt>
    <dgm:pt modelId="{095E0901-0EE9-4683-9033-EFA308D0FC0B}" type="pres">
      <dgm:prSet presAssocID="{483FA8F4-7798-4C46-8176-5C6BA3785178}" presName="horz1" presStyleCnt="0"/>
      <dgm:spPr/>
    </dgm:pt>
    <dgm:pt modelId="{C5D1E10A-9A2F-477A-8373-491FF67C6C5D}" type="pres">
      <dgm:prSet presAssocID="{483FA8F4-7798-4C46-8176-5C6BA3785178}" presName="tx1" presStyleLbl="revTx" presStyleIdx="1" presStyleCnt="2"/>
      <dgm:spPr/>
    </dgm:pt>
    <dgm:pt modelId="{69601281-4367-485D-B03A-75F448CC6B7A}" type="pres">
      <dgm:prSet presAssocID="{483FA8F4-7798-4C46-8176-5C6BA3785178}" presName="vert1" presStyleCnt="0"/>
      <dgm:spPr/>
    </dgm:pt>
  </dgm:ptLst>
  <dgm:cxnLst>
    <dgm:cxn modelId="{DD44EE79-00CE-42DA-A940-83675BA9763F}" type="presOf" srcId="{BA8B9ECB-8000-4264-AA13-58699D61B34D}" destId="{124921CF-ADE0-485C-9735-125CA1B9618D}" srcOrd="0" destOrd="0" presId="urn:microsoft.com/office/officeart/2008/layout/LinedList"/>
    <dgm:cxn modelId="{7BCAB984-49EB-4047-9995-080DE3AB4AAA}" type="presOf" srcId="{483FA8F4-7798-4C46-8176-5C6BA3785178}" destId="{C5D1E10A-9A2F-477A-8373-491FF67C6C5D}" srcOrd="0" destOrd="0" presId="urn:microsoft.com/office/officeart/2008/layout/LinedList"/>
    <dgm:cxn modelId="{DDABBC89-896E-4ABF-9251-1380DB0E463D}" srcId="{ACEC1EAE-B9F7-4935-BCCD-7696F27BF77F}" destId="{483FA8F4-7798-4C46-8176-5C6BA3785178}" srcOrd="1" destOrd="0" parTransId="{4618E8C2-7B3E-44D2-84D1-80A6A9094148}" sibTransId="{42C0C2F7-7F30-462E-A1C9-3007DF06E016}"/>
    <dgm:cxn modelId="{AC6D0ABD-C438-4F59-A46E-70988BC2AACB}" srcId="{ACEC1EAE-B9F7-4935-BCCD-7696F27BF77F}" destId="{BA8B9ECB-8000-4264-AA13-58699D61B34D}" srcOrd="0" destOrd="0" parTransId="{DC33BC09-0CDF-4A8A-A474-E03A902B90ED}" sibTransId="{21DCEC80-2FC7-437B-9984-37679F75D997}"/>
    <dgm:cxn modelId="{4A8E41FB-F9E7-47AB-890E-91FC25267CF2}" type="presOf" srcId="{ACEC1EAE-B9F7-4935-BCCD-7696F27BF77F}" destId="{F690AA86-7B09-4E49-8A2B-C973067AA32D}" srcOrd="0" destOrd="0" presId="urn:microsoft.com/office/officeart/2008/layout/LinedList"/>
    <dgm:cxn modelId="{175BA331-CA19-42AE-887B-C8A859C7DACC}" type="presParOf" srcId="{F690AA86-7B09-4E49-8A2B-C973067AA32D}" destId="{8ED082B3-1ADD-4B92-8948-96B7F7AF7007}" srcOrd="0" destOrd="0" presId="urn:microsoft.com/office/officeart/2008/layout/LinedList"/>
    <dgm:cxn modelId="{C381EA0D-4E72-42A1-BB5B-AFDADA70AB7D}" type="presParOf" srcId="{F690AA86-7B09-4E49-8A2B-C973067AA32D}" destId="{911541F1-CA89-4ADA-8DF5-995C85DC329A}" srcOrd="1" destOrd="0" presId="urn:microsoft.com/office/officeart/2008/layout/LinedList"/>
    <dgm:cxn modelId="{37500F77-D637-4ADA-862E-F91F50614E6A}" type="presParOf" srcId="{911541F1-CA89-4ADA-8DF5-995C85DC329A}" destId="{124921CF-ADE0-485C-9735-125CA1B9618D}" srcOrd="0" destOrd="0" presId="urn:microsoft.com/office/officeart/2008/layout/LinedList"/>
    <dgm:cxn modelId="{FEB2221A-CB22-405E-A589-E9DF5FAC3ABC}" type="presParOf" srcId="{911541F1-CA89-4ADA-8DF5-995C85DC329A}" destId="{477C9014-ACDB-4C8D-91EB-2A600DF73152}" srcOrd="1" destOrd="0" presId="urn:microsoft.com/office/officeart/2008/layout/LinedList"/>
    <dgm:cxn modelId="{86C5A0A1-B47A-40D6-B7BB-E844775A6140}" type="presParOf" srcId="{F690AA86-7B09-4E49-8A2B-C973067AA32D}" destId="{95E52548-9237-43BC-8287-898C947E9D69}" srcOrd="2" destOrd="0" presId="urn:microsoft.com/office/officeart/2008/layout/LinedList"/>
    <dgm:cxn modelId="{9E5C8688-895D-436A-B795-49B608ACB42D}" type="presParOf" srcId="{F690AA86-7B09-4E49-8A2B-C973067AA32D}" destId="{095E0901-0EE9-4683-9033-EFA308D0FC0B}" srcOrd="3" destOrd="0" presId="urn:microsoft.com/office/officeart/2008/layout/LinedList"/>
    <dgm:cxn modelId="{AEFF0D95-FF35-42C0-8177-651CAB39ED27}" type="presParOf" srcId="{095E0901-0EE9-4683-9033-EFA308D0FC0B}" destId="{C5D1E10A-9A2F-477A-8373-491FF67C6C5D}" srcOrd="0" destOrd="0" presId="urn:microsoft.com/office/officeart/2008/layout/LinedList"/>
    <dgm:cxn modelId="{411C931D-0DBA-4029-B36B-36F0E630C747}" type="presParOf" srcId="{095E0901-0EE9-4683-9033-EFA308D0FC0B}" destId="{69601281-4367-485D-B03A-75F448CC6B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F690965-B04B-4698-91B4-2BC03DBC196B}"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5B4C38B3-82D6-4514-82CA-F0CE7FF9AA63}">
      <dgm:prSet/>
      <dgm:spPr/>
      <dgm:t>
        <a:bodyPr/>
        <a:lstStyle/>
        <a:p>
          <a:r>
            <a:rPr lang="en-US" err="1"/>
            <a:t>Chỉ</a:t>
          </a:r>
          <a:r>
            <a:rPr lang="en-US"/>
            <a:t> </a:t>
          </a:r>
          <a:r>
            <a:rPr lang="en-US" err="1"/>
            <a:t>định</a:t>
          </a:r>
          <a:r>
            <a:rPr lang="en-US"/>
            <a:t> </a:t>
          </a:r>
          <a:r>
            <a:rPr lang="en-US" err="1"/>
            <a:t>trĩ</a:t>
          </a:r>
          <a:r>
            <a:rPr lang="en-US"/>
            <a:t> </a:t>
          </a:r>
          <a:r>
            <a:rPr lang="en-US" err="1"/>
            <a:t>độ</a:t>
          </a:r>
          <a:r>
            <a:rPr lang="en-US"/>
            <a:t> 1-2-3</a:t>
          </a:r>
        </a:p>
      </dgm:t>
    </dgm:pt>
    <dgm:pt modelId="{1D20164B-1B71-46D3-80D8-43A8C25279DB}" type="parTrans" cxnId="{007E6D96-82DB-4BFD-90D1-78F5BA6EC30C}">
      <dgm:prSet/>
      <dgm:spPr/>
      <dgm:t>
        <a:bodyPr/>
        <a:lstStyle/>
        <a:p>
          <a:endParaRPr lang="en-US"/>
        </a:p>
      </dgm:t>
    </dgm:pt>
    <dgm:pt modelId="{97216193-CF03-457A-AB65-F93677C05E36}" type="sibTrans" cxnId="{007E6D96-82DB-4BFD-90D1-78F5BA6EC30C}">
      <dgm:prSet/>
      <dgm:spPr/>
      <dgm:t>
        <a:bodyPr/>
        <a:lstStyle/>
        <a:p>
          <a:endParaRPr lang="en-US"/>
        </a:p>
      </dgm:t>
    </dgm:pt>
    <dgm:pt modelId="{1F87B734-8B8E-4639-BE36-68005387D8DF}">
      <dgm:prSet/>
      <dgm:spPr/>
      <dgm:t>
        <a:bodyPr/>
        <a:lstStyle/>
        <a:p>
          <a:r>
            <a:rPr lang="en-US" err="1"/>
            <a:t>Kết</a:t>
          </a:r>
          <a:r>
            <a:rPr lang="en-US"/>
            <a:t> </a:t>
          </a:r>
          <a:r>
            <a:rPr lang="en-US" err="1"/>
            <a:t>quả</a:t>
          </a:r>
          <a:r>
            <a:rPr lang="en-US"/>
            <a:t> </a:t>
          </a:r>
          <a:r>
            <a:rPr lang="en-US" err="1"/>
            <a:t>tốt</a:t>
          </a:r>
          <a:r>
            <a:rPr lang="en-US"/>
            <a:t> </a:t>
          </a:r>
          <a:r>
            <a:rPr lang="en-US" err="1"/>
            <a:t>hơn</a:t>
          </a:r>
          <a:r>
            <a:rPr lang="en-US"/>
            <a:t> so </a:t>
          </a:r>
          <a:r>
            <a:rPr lang="en-US" err="1"/>
            <a:t>với</a:t>
          </a:r>
          <a:r>
            <a:rPr lang="en-US"/>
            <a:t> </a:t>
          </a:r>
          <a:r>
            <a:rPr lang="en-US" err="1"/>
            <a:t>chích</a:t>
          </a:r>
          <a:r>
            <a:rPr lang="en-US"/>
            <a:t> </a:t>
          </a:r>
          <a:r>
            <a:rPr lang="en-US" err="1"/>
            <a:t>xơ</a:t>
          </a:r>
          <a:r>
            <a:rPr lang="en-US"/>
            <a:t> </a:t>
          </a:r>
          <a:r>
            <a:rPr lang="en-US" err="1"/>
            <a:t>và</a:t>
          </a:r>
          <a:r>
            <a:rPr lang="en-US"/>
            <a:t> </a:t>
          </a:r>
          <a:r>
            <a:rPr lang="en-US" err="1"/>
            <a:t>quang</a:t>
          </a:r>
          <a:r>
            <a:rPr lang="en-US"/>
            <a:t> </a:t>
          </a:r>
          <a:r>
            <a:rPr lang="en-US" err="1"/>
            <a:t>đông</a:t>
          </a:r>
          <a:r>
            <a:rPr lang="en-US"/>
            <a:t> </a:t>
          </a:r>
          <a:r>
            <a:rPr lang="en-US" err="1"/>
            <a:t>hồng</a:t>
          </a:r>
          <a:r>
            <a:rPr lang="en-US"/>
            <a:t> </a:t>
          </a:r>
          <a:r>
            <a:rPr lang="en-US" err="1"/>
            <a:t>ngoại</a:t>
          </a:r>
          <a:endParaRPr lang="en-US"/>
        </a:p>
      </dgm:t>
    </dgm:pt>
    <dgm:pt modelId="{72E9A2B4-B6E8-44BE-9A27-7A4B52CE08EE}" type="parTrans" cxnId="{E1427D25-156E-44D0-B3C3-197463217F2D}">
      <dgm:prSet/>
      <dgm:spPr/>
      <dgm:t>
        <a:bodyPr/>
        <a:lstStyle/>
        <a:p>
          <a:endParaRPr lang="en-US"/>
        </a:p>
      </dgm:t>
    </dgm:pt>
    <dgm:pt modelId="{75E3853B-87E1-4B28-B86D-452BCA637AB6}" type="sibTrans" cxnId="{E1427D25-156E-44D0-B3C3-197463217F2D}">
      <dgm:prSet/>
      <dgm:spPr/>
      <dgm:t>
        <a:bodyPr/>
        <a:lstStyle/>
        <a:p>
          <a:endParaRPr lang="en-US"/>
        </a:p>
      </dgm:t>
    </dgm:pt>
    <dgm:pt modelId="{6639EEBE-71C7-4EF0-9AE6-44A8AA67643F}">
      <dgm:prSet/>
      <dgm:spPr/>
      <dgm:t>
        <a:bodyPr/>
        <a:lstStyle/>
        <a:p>
          <a:r>
            <a:rPr lang="en-US" err="1"/>
            <a:t>Biến</a:t>
          </a:r>
          <a:r>
            <a:rPr lang="en-US"/>
            <a:t> </a:t>
          </a:r>
          <a:r>
            <a:rPr lang="en-US" err="1"/>
            <a:t>chứng</a:t>
          </a:r>
          <a:r>
            <a:rPr lang="en-US"/>
            <a:t>: </a:t>
          </a:r>
          <a:r>
            <a:rPr lang="en-US" err="1"/>
            <a:t>nhiễm</a:t>
          </a:r>
          <a:r>
            <a:rPr lang="en-US"/>
            <a:t> </a:t>
          </a:r>
          <a:r>
            <a:rPr lang="en-US" err="1"/>
            <a:t>trùng</a:t>
          </a:r>
          <a:r>
            <a:rPr lang="en-US"/>
            <a:t> </a:t>
          </a:r>
          <a:r>
            <a:rPr lang="en-US" err="1"/>
            <a:t>vùng</a:t>
          </a:r>
          <a:r>
            <a:rPr lang="en-US"/>
            <a:t> </a:t>
          </a:r>
          <a:r>
            <a:rPr lang="en-US" err="1"/>
            <a:t>chậu</a:t>
          </a:r>
          <a:r>
            <a:rPr lang="en-US"/>
            <a:t>, </a:t>
          </a:r>
          <a:r>
            <a:rPr lang="en-US" err="1"/>
            <a:t>trĩ</a:t>
          </a:r>
          <a:r>
            <a:rPr lang="en-US"/>
            <a:t> </a:t>
          </a:r>
          <a:r>
            <a:rPr lang="en-US" err="1"/>
            <a:t>ngoại</a:t>
          </a:r>
          <a:r>
            <a:rPr lang="en-US"/>
            <a:t> </a:t>
          </a:r>
          <a:r>
            <a:rPr lang="en-US" err="1"/>
            <a:t>tắc</a:t>
          </a:r>
          <a:r>
            <a:rPr lang="en-US"/>
            <a:t> </a:t>
          </a:r>
          <a:r>
            <a:rPr lang="en-US" err="1"/>
            <a:t>mạch</a:t>
          </a:r>
          <a:r>
            <a:rPr lang="en-US"/>
            <a:t>, </a:t>
          </a:r>
          <a:r>
            <a:rPr lang="en-US" err="1"/>
            <a:t>nứt</a:t>
          </a:r>
          <a:r>
            <a:rPr lang="en-US"/>
            <a:t> </a:t>
          </a:r>
          <a:r>
            <a:rPr lang="en-US" err="1"/>
            <a:t>hậu</a:t>
          </a:r>
          <a:r>
            <a:rPr lang="en-US"/>
            <a:t> </a:t>
          </a:r>
          <a:r>
            <a:rPr lang="en-US" err="1"/>
            <a:t>môn</a:t>
          </a:r>
          <a:endParaRPr lang="en-US"/>
        </a:p>
      </dgm:t>
    </dgm:pt>
    <dgm:pt modelId="{02BB2851-7626-4574-9BB5-24C3AF3D667F}" type="parTrans" cxnId="{5B825E59-B4CC-44BC-963B-74A29AD63B92}">
      <dgm:prSet/>
      <dgm:spPr/>
      <dgm:t>
        <a:bodyPr/>
        <a:lstStyle/>
        <a:p>
          <a:endParaRPr lang="en-US"/>
        </a:p>
      </dgm:t>
    </dgm:pt>
    <dgm:pt modelId="{745A35E8-9A39-4361-A88F-86A853227EBD}" type="sibTrans" cxnId="{5B825E59-B4CC-44BC-963B-74A29AD63B92}">
      <dgm:prSet/>
      <dgm:spPr/>
      <dgm:t>
        <a:bodyPr/>
        <a:lstStyle/>
        <a:p>
          <a:endParaRPr lang="en-US"/>
        </a:p>
      </dgm:t>
    </dgm:pt>
    <dgm:pt modelId="{30E5E0E4-44B7-466B-B0AD-15173B4B9C3F}" type="pres">
      <dgm:prSet presAssocID="{3F690965-B04B-4698-91B4-2BC03DBC196B}" presName="vert0" presStyleCnt="0">
        <dgm:presLayoutVars>
          <dgm:dir/>
          <dgm:animOne val="branch"/>
          <dgm:animLvl val="lvl"/>
        </dgm:presLayoutVars>
      </dgm:prSet>
      <dgm:spPr/>
    </dgm:pt>
    <dgm:pt modelId="{A82D9791-3C9B-4193-8299-20632A60D331}" type="pres">
      <dgm:prSet presAssocID="{5B4C38B3-82D6-4514-82CA-F0CE7FF9AA63}" presName="thickLine" presStyleLbl="alignNode1" presStyleIdx="0" presStyleCnt="3"/>
      <dgm:spPr/>
    </dgm:pt>
    <dgm:pt modelId="{3EB66798-EE30-49EE-B4E7-9897D4A18403}" type="pres">
      <dgm:prSet presAssocID="{5B4C38B3-82D6-4514-82CA-F0CE7FF9AA63}" presName="horz1" presStyleCnt="0"/>
      <dgm:spPr/>
    </dgm:pt>
    <dgm:pt modelId="{E634B824-4708-4660-9100-7D24D3706D2F}" type="pres">
      <dgm:prSet presAssocID="{5B4C38B3-82D6-4514-82CA-F0CE7FF9AA63}" presName="tx1" presStyleLbl="revTx" presStyleIdx="0" presStyleCnt="3"/>
      <dgm:spPr/>
    </dgm:pt>
    <dgm:pt modelId="{915EB099-6B03-4213-8D66-0DA12738F280}" type="pres">
      <dgm:prSet presAssocID="{5B4C38B3-82D6-4514-82CA-F0CE7FF9AA63}" presName="vert1" presStyleCnt="0"/>
      <dgm:spPr/>
    </dgm:pt>
    <dgm:pt modelId="{9336018C-3167-48D8-97CC-FA7DD38B3C21}" type="pres">
      <dgm:prSet presAssocID="{1F87B734-8B8E-4639-BE36-68005387D8DF}" presName="thickLine" presStyleLbl="alignNode1" presStyleIdx="1" presStyleCnt="3"/>
      <dgm:spPr/>
    </dgm:pt>
    <dgm:pt modelId="{3C9CC4BF-2118-47F5-878A-70073B1C4580}" type="pres">
      <dgm:prSet presAssocID="{1F87B734-8B8E-4639-BE36-68005387D8DF}" presName="horz1" presStyleCnt="0"/>
      <dgm:spPr/>
    </dgm:pt>
    <dgm:pt modelId="{51CD2B14-F53D-4CDA-AC83-293269AA71A5}" type="pres">
      <dgm:prSet presAssocID="{1F87B734-8B8E-4639-BE36-68005387D8DF}" presName="tx1" presStyleLbl="revTx" presStyleIdx="1" presStyleCnt="3"/>
      <dgm:spPr/>
    </dgm:pt>
    <dgm:pt modelId="{12A3F8DA-8DE8-4894-B9A0-E4069CE05DE2}" type="pres">
      <dgm:prSet presAssocID="{1F87B734-8B8E-4639-BE36-68005387D8DF}" presName="vert1" presStyleCnt="0"/>
      <dgm:spPr/>
    </dgm:pt>
    <dgm:pt modelId="{147FEC0D-6753-49BE-A02E-C02504BD0636}" type="pres">
      <dgm:prSet presAssocID="{6639EEBE-71C7-4EF0-9AE6-44A8AA67643F}" presName="thickLine" presStyleLbl="alignNode1" presStyleIdx="2" presStyleCnt="3"/>
      <dgm:spPr/>
    </dgm:pt>
    <dgm:pt modelId="{6FF2AA5F-CA05-47FA-9934-FFB56733CD0A}" type="pres">
      <dgm:prSet presAssocID="{6639EEBE-71C7-4EF0-9AE6-44A8AA67643F}" presName="horz1" presStyleCnt="0"/>
      <dgm:spPr/>
    </dgm:pt>
    <dgm:pt modelId="{20D5602A-50E5-486B-811C-FB30E638A2BE}" type="pres">
      <dgm:prSet presAssocID="{6639EEBE-71C7-4EF0-9AE6-44A8AA67643F}" presName="tx1" presStyleLbl="revTx" presStyleIdx="2" presStyleCnt="3"/>
      <dgm:spPr/>
    </dgm:pt>
    <dgm:pt modelId="{DE22473A-456F-404B-9F4E-3FB5040BD8E8}" type="pres">
      <dgm:prSet presAssocID="{6639EEBE-71C7-4EF0-9AE6-44A8AA67643F}" presName="vert1" presStyleCnt="0"/>
      <dgm:spPr/>
    </dgm:pt>
  </dgm:ptLst>
  <dgm:cxnLst>
    <dgm:cxn modelId="{36DAAA01-3E40-424A-8E06-4B453EBA9DCD}" type="presOf" srcId="{1F87B734-8B8E-4639-BE36-68005387D8DF}" destId="{51CD2B14-F53D-4CDA-AC83-293269AA71A5}" srcOrd="0" destOrd="0" presId="urn:microsoft.com/office/officeart/2008/layout/LinedList"/>
    <dgm:cxn modelId="{D54A5B09-27DA-4ECE-97EC-BD7DE5841FDD}" type="presOf" srcId="{5B4C38B3-82D6-4514-82CA-F0CE7FF9AA63}" destId="{E634B824-4708-4660-9100-7D24D3706D2F}" srcOrd="0" destOrd="0" presId="urn:microsoft.com/office/officeart/2008/layout/LinedList"/>
    <dgm:cxn modelId="{E1427D25-156E-44D0-B3C3-197463217F2D}" srcId="{3F690965-B04B-4698-91B4-2BC03DBC196B}" destId="{1F87B734-8B8E-4639-BE36-68005387D8DF}" srcOrd="1" destOrd="0" parTransId="{72E9A2B4-B6E8-44BE-9A27-7A4B52CE08EE}" sibTransId="{75E3853B-87E1-4B28-B86D-452BCA637AB6}"/>
    <dgm:cxn modelId="{EFBFC227-AE30-49AF-8EE1-71854C1058AD}" type="presOf" srcId="{6639EEBE-71C7-4EF0-9AE6-44A8AA67643F}" destId="{20D5602A-50E5-486B-811C-FB30E638A2BE}" srcOrd="0" destOrd="0" presId="urn:microsoft.com/office/officeart/2008/layout/LinedList"/>
    <dgm:cxn modelId="{B2509939-91F8-404C-857E-A8585ADA772F}" type="presOf" srcId="{3F690965-B04B-4698-91B4-2BC03DBC196B}" destId="{30E5E0E4-44B7-466B-B0AD-15173B4B9C3F}" srcOrd="0" destOrd="0" presId="urn:microsoft.com/office/officeart/2008/layout/LinedList"/>
    <dgm:cxn modelId="{5B825E59-B4CC-44BC-963B-74A29AD63B92}" srcId="{3F690965-B04B-4698-91B4-2BC03DBC196B}" destId="{6639EEBE-71C7-4EF0-9AE6-44A8AA67643F}" srcOrd="2" destOrd="0" parTransId="{02BB2851-7626-4574-9BB5-24C3AF3D667F}" sibTransId="{745A35E8-9A39-4361-A88F-86A853227EBD}"/>
    <dgm:cxn modelId="{007E6D96-82DB-4BFD-90D1-78F5BA6EC30C}" srcId="{3F690965-B04B-4698-91B4-2BC03DBC196B}" destId="{5B4C38B3-82D6-4514-82CA-F0CE7FF9AA63}" srcOrd="0" destOrd="0" parTransId="{1D20164B-1B71-46D3-80D8-43A8C25279DB}" sibTransId="{97216193-CF03-457A-AB65-F93677C05E36}"/>
    <dgm:cxn modelId="{21B64D1E-7BA9-452E-931E-6E496950CF02}" type="presParOf" srcId="{30E5E0E4-44B7-466B-B0AD-15173B4B9C3F}" destId="{A82D9791-3C9B-4193-8299-20632A60D331}" srcOrd="0" destOrd="0" presId="urn:microsoft.com/office/officeart/2008/layout/LinedList"/>
    <dgm:cxn modelId="{A9AAB72B-F136-4CD4-AE38-134BC29ABD33}" type="presParOf" srcId="{30E5E0E4-44B7-466B-B0AD-15173B4B9C3F}" destId="{3EB66798-EE30-49EE-B4E7-9897D4A18403}" srcOrd="1" destOrd="0" presId="urn:microsoft.com/office/officeart/2008/layout/LinedList"/>
    <dgm:cxn modelId="{BE50DD14-A797-4E32-9F1D-579C13E6B4B2}" type="presParOf" srcId="{3EB66798-EE30-49EE-B4E7-9897D4A18403}" destId="{E634B824-4708-4660-9100-7D24D3706D2F}" srcOrd="0" destOrd="0" presId="urn:microsoft.com/office/officeart/2008/layout/LinedList"/>
    <dgm:cxn modelId="{875DD86F-ED35-47EF-ACF9-A31A640A1C26}" type="presParOf" srcId="{3EB66798-EE30-49EE-B4E7-9897D4A18403}" destId="{915EB099-6B03-4213-8D66-0DA12738F280}" srcOrd="1" destOrd="0" presId="urn:microsoft.com/office/officeart/2008/layout/LinedList"/>
    <dgm:cxn modelId="{AF462563-EA24-4D49-9282-CFA64B4150AF}" type="presParOf" srcId="{30E5E0E4-44B7-466B-B0AD-15173B4B9C3F}" destId="{9336018C-3167-48D8-97CC-FA7DD38B3C21}" srcOrd="2" destOrd="0" presId="urn:microsoft.com/office/officeart/2008/layout/LinedList"/>
    <dgm:cxn modelId="{E65FA62C-69A6-4C97-958A-6B9965A77757}" type="presParOf" srcId="{30E5E0E4-44B7-466B-B0AD-15173B4B9C3F}" destId="{3C9CC4BF-2118-47F5-878A-70073B1C4580}" srcOrd="3" destOrd="0" presId="urn:microsoft.com/office/officeart/2008/layout/LinedList"/>
    <dgm:cxn modelId="{17034748-4ADC-4A0A-9F56-F2B39EE834B6}" type="presParOf" srcId="{3C9CC4BF-2118-47F5-878A-70073B1C4580}" destId="{51CD2B14-F53D-4CDA-AC83-293269AA71A5}" srcOrd="0" destOrd="0" presId="urn:microsoft.com/office/officeart/2008/layout/LinedList"/>
    <dgm:cxn modelId="{7B2FD843-889C-4937-8BBD-DB4CE477220D}" type="presParOf" srcId="{3C9CC4BF-2118-47F5-878A-70073B1C4580}" destId="{12A3F8DA-8DE8-4894-B9A0-E4069CE05DE2}" srcOrd="1" destOrd="0" presId="urn:microsoft.com/office/officeart/2008/layout/LinedList"/>
    <dgm:cxn modelId="{28508DC9-A9CD-4609-B54C-1AC3B5329F34}" type="presParOf" srcId="{30E5E0E4-44B7-466B-B0AD-15173B4B9C3F}" destId="{147FEC0D-6753-49BE-A02E-C02504BD0636}" srcOrd="4" destOrd="0" presId="urn:microsoft.com/office/officeart/2008/layout/LinedList"/>
    <dgm:cxn modelId="{BBD553C1-C6D1-47AB-A2E8-1F352D2E511B}" type="presParOf" srcId="{30E5E0E4-44B7-466B-B0AD-15173B4B9C3F}" destId="{6FF2AA5F-CA05-47FA-9934-FFB56733CD0A}" srcOrd="5" destOrd="0" presId="urn:microsoft.com/office/officeart/2008/layout/LinedList"/>
    <dgm:cxn modelId="{77BEF597-5D12-4CDD-9C06-1BB13F156478}" type="presParOf" srcId="{6FF2AA5F-CA05-47FA-9934-FFB56733CD0A}" destId="{20D5602A-50E5-486B-811C-FB30E638A2BE}" srcOrd="0" destOrd="0" presId="urn:microsoft.com/office/officeart/2008/layout/LinedList"/>
    <dgm:cxn modelId="{DE8822FF-E8F0-4BED-9C03-F84A4ADFACDB}" type="presParOf" srcId="{6FF2AA5F-CA05-47FA-9934-FFB56733CD0A}" destId="{DE22473A-456F-404B-9F4E-3FB5040BD8E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75AE4E-620C-49EB-9981-2865C27EEC2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D44DAEBC-093B-4A2D-BC5A-2C3CD2E7B883}">
      <dgm:prSet/>
      <dgm:spPr/>
      <dgm:t>
        <a:bodyPr/>
        <a:lstStyle/>
        <a:p>
          <a:r>
            <a:rPr lang="vi-VN"/>
            <a:t>Phẫu thuật cắt trĩ</a:t>
          </a:r>
          <a:endParaRPr lang="en-US"/>
        </a:p>
      </dgm:t>
    </dgm:pt>
    <dgm:pt modelId="{21DF27CF-D481-4D94-BC28-846C9D5A2736}" type="parTrans" cxnId="{B83ED710-C39E-485F-85F8-1F76F360048B}">
      <dgm:prSet/>
      <dgm:spPr/>
      <dgm:t>
        <a:bodyPr/>
        <a:lstStyle/>
        <a:p>
          <a:endParaRPr lang="en-US"/>
        </a:p>
      </dgm:t>
    </dgm:pt>
    <dgm:pt modelId="{12502466-96EB-48CD-9868-062A578E7EFE}" type="sibTrans" cxnId="{B83ED710-C39E-485F-85F8-1F76F360048B}">
      <dgm:prSet/>
      <dgm:spPr/>
      <dgm:t>
        <a:bodyPr/>
        <a:lstStyle/>
        <a:p>
          <a:endParaRPr lang="en-US"/>
        </a:p>
      </dgm:t>
    </dgm:pt>
    <dgm:pt modelId="{1438DDAB-DCF3-4753-A111-FA4433E7012B}">
      <dgm:prSet/>
      <dgm:spPr/>
      <dgm:t>
        <a:bodyPr/>
        <a:lstStyle/>
        <a:p>
          <a:r>
            <a:rPr lang="vi-VN"/>
            <a:t>Có 2 loại phẫu thuật:</a:t>
          </a:r>
          <a:endParaRPr lang="en-US"/>
        </a:p>
      </dgm:t>
    </dgm:pt>
    <dgm:pt modelId="{FD0C196E-AB2E-4466-B5D6-C65D8A3A0A31}" type="parTrans" cxnId="{9937B49E-DCA3-4182-BA9B-9E71E3660EA6}">
      <dgm:prSet/>
      <dgm:spPr/>
      <dgm:t>
        <a:bodyPr/>
        <a:lstStyle/>
        <a:p>
          <a:endParaRPr lang="en-US"/>
        </a:p>
      </dgm:t>
    </dgm:pt>
    <dgm:pt modelId="{99C0D569-51CE-496F-9EEB-57EA7BB4C07C}" type="sibTrans" cxnId="{9937B49E-DCA3-4182-BA9B-9E71E3660EA6}">
      <dgm:prSet/>
      <dgm:spPr/>
      <dgm:t>
        <a:bodyPr/>
        <a:lstStyle/>
        <a:p>
          <a:endParaRPr lang="en-US"/>
        </a:p>
      </dgm:t>
    </dgm:pt>
    <dgm:pt modelId="{3CF22F67-B8AC-497A-8615-F3D59D7A6B1B}">
      <dgm:prSet/>
      <dgm:spPr/>
      <dgm:t>
        <a:bodyPr/>
        <a:lstStyle/>
        <a:p>
          <a:r>
            <a:rPr lang="vi-VN"/>
            <a:t>Cắt bỏ một khoanh vòng niêm mạc ống hậu môn có búi trĩ nội: Phương pháp Whitehead và những cải biên. </a:t>
          </a:r>
          <a:endParaRPr lang="en-US"/>
        </a:p>
      </dgm:t>
    </dgm:pt>
    <dgm:pt modelId="{5054B09E-0DEA-45E6-989E-F1C0443446E6}" type="parTrans" cxnId="{49B5CD78-F40B-4628-88B8-AA0F2750BC64}">
      <dgm:prSet/>
      <dgm:spPr/>
      <dgm:t>
        <a:bodyPr/>
        <a:lstStyle/>
        <a:p>
          <a:endParaRPr lang="en-US"/>
        </a:p>
      </dgm:t>
    </dgm:pt>
    <dgm:pt modelId="{94932B62-12DF-4F43-8910-89428542F194}" type="sibTrans" cxnId="{49B5CD78-F40B-4628-88B8-AA0F2750BC64}">
      <dgm:prSet/>
      <dgm:spPr/>
      <dgm:t>
        <a:bodyPr/>
        <a:lstStyle/>
        <a:p>
          <a:endParaRPr lang="en-US"/>
        </a:p>
      </dgm:t>
    </dgm:pt>
    <dgm:pt modelId="{BC26DFF8-E387-4909-B01E-752E3DEBE477}">
      <dgm:prSet/>
      <dgm:spPr/>
      <dgm:t>
        <a:bodyPr/>
        <a:lstStyle/>
        <a:p>
          <a:r>
            <a:rPr lang="vi-VN"/>
            <a:t>Cắt riêng từng búi: Phương pháp Milligan Morgan, bệnh viện Saint Mark và những cải biên.</a:t>
          </a:r>
          <a:endParaRPr lang="en-US"/>
        </a:p>
      </dgm:t>
    </dgm:pt>
    <dgm:pt modelId="{C9784629-05D3-432C-8059-4EFBCE698438}" type="parTrans" cxnId="{70F21C65-9D68-4E11-AA42-A2DF85C836C9}">
      <dgm:prSet/>
      <dgm:spPr/>
      <dgm:t>
        <a:bodyPr/>
        <a:lstStyle/>
        <a:p>
          <a:endParaRPr lang="en-US"/>
        </a:p>
      </dgm:t>
    </dgm:pt>
    <dgm:pt modelId="{E3091673-5A67-4861-8D4B-4AB10F6A565B}" type="sibTrans" cxnId="{70F21C65-9D68-4E11-AA42-A2DF85C836C9}">
      <dgm:prSet/>
      <dgm:spPr/>
      <dgm:t>
        <a:bodyPr/>
        <a:lstStyle/>
        <a:p>
          <a:endParaRPr lang="en-US"/>
        </a:p>
      </dgm:t>
    </dgm:pt>
    <dgm:pt modelId="{FB5CE2F4-B892-4C56-A765-D0AA4D799197}" type="pres">
      <dgm:prSet presAssocID="{E875AE4E-620C-49EB-9981-2865C27EEC26}" presName="linear" presStyleCnt="0">
        <dgm:presLayoutVars>
          <dgm:animLvl val="lvl"/>
          <dgm:resizeHandles val="exact"/>
        </dgm:presLayoutVars>
      </dgm:prSet>
      <dgm:spPr/>
    </dgm:pt>
    <dgm:pt modelId="{6F783564-F10F-45A6-8402-C0C4FFD1A221}" type="pres">
      <dgm:prSet presAssocID="{D44DAEBC-093B-4A2D-BC5A-2C3CD2E7B883}" presName="parentText" presStyleLbl="node1" presStyleIdx="0" presStyleCnt="2">
        <dgm:presLayoutVars>
          <dgm:chMax val="0"/>
          <dgm:bulletEnabled val="1"/>
        </dgm:presLayoutVars>
      </dgm:prSet>
      <dgm:spPr/>
    </dgm:pt>
    <dgm:pt modelId="{9D051EF6-64A8-4A5E-815F-D0B3D7B76FF0}" type="pres">
      <dgm:prSet presAssocID="{12502466-96EB-48CD-9868-062A578E7EFE}" presName="spacer" presStyleCnt="0"/>
      <dgm:spPr/>
    </dgm:pt>
    <dgm:pt modelId="{3A0D0587-51B9-471F-B954-8B78CF436E07}" type="pres">
      <dgm:prSet presAssocID="{1438DDAB-DCF3-4753-A111-FA4433E7012B}" presName="parentText" presStyleLbl="node1" presStyleIdx="1" presStyleCnt="2">
        <dgm:presLayoutVars>
          <dgm:chMax val="0"/>
          <dgm:bulletEnabled val="1"/>
        </dgm:presLayoutVars>
      </dgm:prSet>
      <dgm:spPr/>
    </dgm:pt>
    <dgm:pt modelId="{1C11F8BA-91D0-476B-941D-1AC465DD0BA5}" type="pres">
      <dgm:prSet presAssocID="{1438DDAB-DCF3-4753-A111-FA4433E7012B}" presName="childText" presStyleLbl="revTx" presStyleIdx="0" presStyleCnt="1">
        <dgm:presLayoutVars>
          <dgm:bulletEnabled val="1"/>
        </dgm:presLayoutVars>
      </dgm:prSet>
      <dgm:spPr/>
    </dgm:pt>
  </dgm:ptLst>
  <dgm:cxnLst>
    <dgm:cxn modelId="{78F6880A-0D0C-4386-9A1A-9F1DE7A6E8EE}" type="presOf" srcId="{3CF22F67-B8AC-497A-8615-F3D59D7A6B1B}" destId="{1C11F8BA-91D0-476B-941D-1AC465DD0BA5}" srcOrd="0" destOrd="0" presId="urn:microsoft.com/office/officeart/2005/8/layout/vList2"/>
    <dgm:cxn modelId="{B83ED710-C39E-485F-85F8-1F76F360048B}" srcId="{E875AE4E-620C-49EB-9981-2865C27EEC26}" destId="{D44DAEBC-093B-4A2D-BC5A-2C3CD2E7B883}" srcOrd="0" destOrd="0" parTransId="{21DF27CF-D481-4D94-BC28-846C9D5A2736}" sibTransId="{12502466-96EB-48CD-9868-062A578E7EFE}"/>
    <dgm:cxn modelId="{5B02A123-C94C-4C84-B252-48D0E0C8C2B3}" type="presOf" srcId="{BC26DFF8-E387-4909-B01E-752E3DEBE477}" destId="{1C11F8BA-91D0-476B-941D-1AC465DD0BA5}" srcOrd="0" destOrd="1" presId="urn:microsoft.com/office/officeart/2005/8/layout/vList2"/>
    <dgm:cxn modelId="{9857EC40-41EB-4410-A45C-2F3E930E11CD}" type="presOf" srcId="{1438DDAB-DCF3-4753-A111-FA4433E7012B}" destId="{3A0D0587-51B9-471F-B954-8B78CF436E07}" srcOrd="0" destOrd="0" presId="urn:microsoft.com/office/officeart/2005/8/layout/vList2"/>
    <dgm:cxn modelId="{F9E9F960-D27E-47F4-8524-B2180A7BB1F5}" type="presOf" srcId="{D44DAEBC-093B-4A2D-BC5A-2C3CD2E7B883}" destId="{6F783564-F10F-45A6-8402-C0C4FFD1A221}" srcOrd="0" destOrd="0" presId="urn:microsoft.com/office/officeart/2005/8/layout/vList2"/>
    <dgm:cxn modelId="{70F21C65-9D68-4E11-AA42-A2DF85C836C9}" srcId="{1438DDAB-DCF3-4753-A111-FA4433E7012B}" destId="{BC26DFF8-E387-4909-B01E-752E3DEBE477}" srcOrd="1" destOrd="0" parTransId="{C9784629-05D3-432C-8059-4EFBCE698438}" sibTransId="{E3091673-5A67-4861-8D4B-4AB10F6A565B}"/>
    <dgm:cxn modelId="{49B5CD78-F40B-4628-88B8-AA0F2750BC64}" srcId="{1438DDAB-DCF3-4753-A111-FA4433E7012B}" destId="{3CF22F67-B8AC-497A-8615-F3D59D7A6B1B}" srcOrd="0" destOrd="0" parTransId="{5054B09E-0DEA-45E6-989E-F1C0443446E6}" sibTransId="{94932B62-12DF-4F43-8910-89428542F194}"/>
    <dgm:cxn modelId="{9937B49E-DCA3-4182-BA9B-9E71E3660EA6}" srcId="{E875AE4E-620C-49EB-9981-2865C27EEC26}" destId="{1438DDAB-DCF3-4753-A111-FA4433E7012B}" srcOrd="1" destOrd="0" parTransId="{FD0C196E-AB2E-4466-B5D6-C65D8A3A0A31}" sibTransId="{99C0D569-51CE-496F-9EEB-57EA7BB4C07C}"/>
    <dgm:cxn modelId="{6714A3C9-1650-43CE-966A-E1BEE5AB181E}" type="presOf" srcId="{E875AE4E-620C-49EB-9981-2865C27EEC26}" destId="{FB5CE2F4-B892-4C56-A765-D0AA4D799197}" srcOrd="0" destOrd="0" presId="urn:microsoft.com/office/officeart/2005/8/layout/vList2"/>
    <dgm:cxn modelId="{212CC66C-589E-4B03-8824-F7443857E631}" type="presParOf" srcId="{FB5CE2F4-B892-4C56-A765-D0AA4D799197}" destId="{6F783564-F10F-45A6-8402-C0C4FFD1A221}" srcOrd="0" destOrd="0" presId="urn:microsoft.com/office/officeart/2005/8/layout/vList2"/>
    <dgm:cxn modelId="{6D0F3987-EF32-4446-8821-B5FB0A6937F8}" type="presParOf" srcId="{FB5CE2F4-B892-4C56-A765-D0AA4D799197}" destId="{9D051EF6-64A8-4A5E-815F-D0B3D7B76FF0}" srcOrd="1" destOrd="0" presId="urn:microsoft.com/office/officeart/2005/8/layout/vList2"/>
    <dgm:cxn modelId="{ACF71C49-5FAE-4909-9D59-C756804E008F}" type="presParOf" srcId="{FB5CE2F4-B892-4C56-A765-D0AA4D799197}" destId="{3A0D0587-51B9-471F-B954-8B78CF436E07}" srcOrd="2" destOrd="0" presId="urn:microsoft.com/office/officeart/2005/8/layout/vList2"/>
    <dgm:cxn modelId="{596455F8-9C58-4176-B929-1CFB8ABF44A3}" type="presParOf" srcId="{FB5CE2F4-B892-4C56-A765-D0AA4D799197}" destId="{1C11F8BA-91D0-476B-941D-1AC465DD0BA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3D1643-D7C3-4268-AB0C-7AC9AB6A47F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759A2F2-33E7-415D-870A-7F38D9CB5502}">
      <dgm:prSet/>
      <dgm:spPr/>
      <dgm:t>
        <a:bodyPr/>
        <a:lstStyle/>
        <a:p>
          <a:r>
            <a:rPr lang="vi-VN"/>
            <a:t>4 lí thuyết chính liên quan đến nguyên nhân gây bệnh trĩ:</a:t>
          </a:r>
          <a:endParaRPr lang="en-US"/>
        </a:p>
      </dgm:t>
    </dgm:pt>
    <dgm:pt modelId="{2B2D1D65-541B-44CC-863F-28CBCF21CF2A}" type="parTrans" cxnId="{531F6885-CC18-480D-9B73-06D0C5BEDD06}">
      <dgm:prSet/>
      <dgm:spPr/>
      <dgm:t>
        <a:bodyPr/>
        <a:lstStyle/>
        <a:p>
          <a:endParaRPr lang="en-US"/>
        </a:p>
      </dgm:t>
    </dgm:pt>
    <dgm:pt modelId="{46DA3414-BFAC-46E9-9950-DF9421A0BBE1}" type="sibTrans" cxnId="{531F6885-CC18-480D-9B73-06D0C5BEDD06}">
      <dgm:prSet/>
      <dgm:spPr/>
      <dgm:t>
        <a:bodyPr/>
        <a:lstStyle/>
        <a:p>
          <a:endParaRPr lang="en-US"/>
        </a:p>
      </dgm:t>
    </dgm:pt>
    <dgm:pt modelId="{CB0FD7B3-E949-40EE-9E73-1A80DED7BEA7}">
      <dgm:prSet/>
      <dgm:spPr/>
      <dgm:t>
        <a:bodyPr/>
        <a:lstStyle/>
        <a:p>
          <a:r>
            <a:rPr lang="vi-VN"/>
            <a:t>1, Sự giãn nở bất thường của các tĩnh mạch của đám rối tĩnh mạch trĩ nội, một mạng lưới các nhánh của tĩnh mạch trĩ trên và giữa.</a:t>
          </a:r>
          <a:endParaRPr lang="en-US"/>
        </a:p>
      </dgm:t>
    </dgm:pt>
    <dgm:pt modelId="{FCE5462F-F06D-4F58-99B7-97B5697B1D3D}" type="parTrans" cxnId="{3FE105E3-0724-4686-B8FC-8FDC9EA2764C}">
      <dgm:prSet/>
      <dgm:spPr/>
      <dgm:t>
        <a:bodyPr/>
        <a:lstStyle/>
        <a:p>
          <a:endParaRPr lang="en-US"/>
        </a:p>
      </dgm:t>
    </dgm:pt>
    <dgm:pt modelId="{D47523D1-26FD-4255-B92F-B911E72DFEB5}" type="sibTrans" cxnId="{3FE105E3-0724-4686-B8FC-8FDC9EA2764C}">
      <dgm:prSet/>
      <dgm:spPr/>
      <dgm:t>
        <a:bodyPr/>
        <a:lstStyle/>
        <a:p>
          <a:endParaRPr lang="en-US"/>
        </a:p>
      </dgm:t>
    </dgm:pt>
    <dgm:pt modelId="{73B263F9-3DE2-49FB-AF39-6F97E3C46A08}">
      <dgm:prSet/>
      <dgm:spPr/>
      <dgm:t>
        <a:bodyPr/>
        <a:lstStyle/>
        <a:p>
          <a:r>
            <a:rPr lang="vi-VN"/>
            <a:t>2, Rối loạn bất thường của thông nối động-tĩnh mạch nằm cùng vị trí với đệm hậu môn.</a:t>
          </a:r>
          <a:endParaRPr lang="en-US"/>
        </a:p>
      </dgm:t>
    </dgm:pt>
    <dgm:pt modelId="{4DF5DF22-7AD6-41A9-968E-1EEB56A5E865}" type="parTrans" cxnId="{56CAE20F-F856-484C-B546-3B9A7FE42287}">
      <dgm:prSet/>
      <dgm:spPr/>
      <dgm:t>
        <a:bodyPr/>
        <a:lstStyle/>
        <a:p>
          <a:endParaRPr lang="en-US"/>
        </a:p>
      </dgm:t>
    </dgm:pt>
    <dgm:pt modelId="{D9393221-9A3C-4440-8C5F-340879A83EE7}" type="sibTrans" cxnId="{56CAE20F-F856-484C-B546-3B9A7FE42287}">
      <dgm:prSet/>
      <dgm:spPr/>
      <dgm:t>
        <a:bodyPr/>
        <a:lstStyle/>
        <a:p>
          <a:endParaRPr lang="en-US"/>
        </a:p>
      </dgm:t>
    </dgm:pt>
    <dgm:pt modelId="{B9C96771-8DC3-4966-A6BC-9A04C94AE3CF}">
      <dgm:prSet/>
      <dgm:spPr/>
      <dgm:t>
        <a:bodyPr/>
        <a:lstStyle/>
        <a:p>
          <a:r>
            <a:rPr lang="vi-VN"/>
            <a:t>3, Dịch chuyển xuống dưới hoặc sa trượt của đệm hậu môn.</a:t>
          </a:r>
          <a:endParaRPr lang="en-US"/>
        </a:p>
      </dgm:t>
    </dgm:pt>
    <dgm:pt modelId="{A403D212-2C43-47C6-BBAD-D98231067C54}" type="parTrans" cxnId="{60DEFBA2-1869-4302-A2D6-020E3C0A651A}">
      <dgm:prSet/>
      <dgm:spPr/>
      <dgm:t>
        <a:bodyPr/>
        <a:lstStyle/>
        <a:p>
          <a:endParaRPr lang="en-US"/>
        </a:p>
      </dgm:t>
    </dgm:pt>
    <dgm:pt modelId="{1AB8FBD4-624D-44CD-895F-995FBB49779F}" type="sibTrans" cxnId="{60DEFBA2-1869-4302-A2D6-020E3C0A651A}">
      <dgm:prSet/>
      <dgm:spPr/>
      <dgm:t>
        <a:bodyPr/>
        <a:lstStyle/>
        <a:p>
          <a:endParaRPr lang="en-US"/>
        </a:p>
      </dgm:t>
    </dgm:pt>
    <dgm:pt modelId="{776179E7-18B0-449E-A26E-C1F097B839C9}">
      <dgm:prSet/>
      <dgm:spPr/>
      <dgm:t>
        <a:bodyPr/>
        <a:lstStyle/>
        <a:p>
          <a:r>
            <a:rPr lang="vi-VN"/>
            <a:t>4, Phá hủy hệ thống mô liên kết neo và nâng đỡ.</a:t>
          </a:r>
          <a:endParaRPr lang="en-US"/>
        </a:p>
      </dgm:t>
    </dgm:pt>
    <dgm:pt modelId="{2D45FC38-E7E4-419F-8911-B4B59658BF06}" type="parTrans" cxnId="{F056F89B-D6A8-4F57-BED0-D84029891E70}">
      <dgm:prSet/>
      <dgm:spPr/>
      <dgm:t>
        <a:bodyPr/>
        <a:lstStyle/>
        <a:p>
          <a:endParaRPr lang="en-US"/>
        </a:p>
      </dgm:t>
    </dgm:pt>
    <dgm:pt modelId="{D7628B19-09C5-497A-A65F-EF6F17798D8D}" type="sibTrans" cxnId="{F056F89B-D6A8-4F57-BED0-D84029891E70}">
      <dgm:prSet/>
      <dgm:spPr/>
      <dgm:t>
        <a:bodyPr/>
        <a:lstStyle/>
        <a:p>
          <a:endParaRPr lang="en-US"/>
        </a:p>
      </dgm:t>
    </dgm:pt>
    <dgm:pt modelId="{9363CDD7-2495-44E5-AF49-5A1D8C208BE0}" type="pres">
      <dgm:prSet presAssocID="{273D1643-D7C3-4268-AB0C-7AC9AB6A47FD}" presName="vert0" presStyleCnt="0">
        <dgm:presLayoutVars>
          <dgm:dir/>
          <dgm:animOne val="branch"/>
          <dgm:animLvl val="lvl"/>
        </dgm:presLayoutVars>
      </dgm:prSet>
      <dgm:spPr/>
    </dgm:pt>
    <dgm:pt modelId="{F7BCA5D4-E1D4-4573-8B34-0E35C23D7055}" type="pres">
      <dgm:prSet presAssocID="{A759A2F2-33E7-415D-870A-7F38D9CB5502}" presName="thickLine" presStyleLbl="alignNode1" presStyleIdx="0" presStyleCnt="5"/>
      <dgm:spPr/>
    </dgm:pt>
    <dgm:pt modelId="{0243AB33-60D1-48ED-9257-B7DE4EB69A25}" type="pres">
      <dgm:prSet presAssocID="{A759A2F2-33E7-415D-870A-7F38D9CB5502}" presName="horz1" presStyleCnt="0"/>
      <dgm:spPr/>
    </dgm:pt>
    <dgm:pt modelId="{09C91D27-9239-4838-AEDF-2F6E52E7B94D}" type="pres">
      <dgm:prSet presAssocID="{A759A2F2-33E7-415D-870A-7F38D9CB5502}" presName="tx1" presStyleLbl="revTx" presStyleIdx="0" presStyleCnt="5"/>
      <dgm:spPr/>
    </dgm:pt>
    <dgm:pt modelId="{FB386AC6-93CE-4D9F-8993-A677C5F09035}" type="pres">
      <dgm:prSet presAssocID="{A759A2F2-33E7-415D-870A-7F38D9CB5502}" presName="vert1" presStyleCnt="0"/>
      <dgm:spPr/>
    </dgm:pt>
    <dgm:pt modelId="{B735FBFA-A2E3-4DD9-927A-2738FDD98294}" type="pres">
      <dgm:prSet presAssocID="{CB0FD7B3-E949-40EE-9E73-1A80DED7BEA7}" presName="thickLine" presStyleLbl="alignNode1" presStyleIdx="1" presStyleCnt="5"/>
      <dgm:spPr/>
    </dgm:pt>
    <dgm:pt modelId="{6DD077B1-C654-46BE-B665-5D0FB7DC5179}" type="pres">
      <dgm:prSet presAssocID="{CB0FD7B3-E949-40EE-9E73-1A80DED7BEA7}" presName="horz1" presStyleCnt="0"/>
      <dgm:spPr/>
    </dgm:pt>
    <dgm:pt modelId="{85520045-2D19-42E6-880F-53CFC58F3EEA}" type="pres">
      <dgm:prSet presAssocID="{CB0FD7B3-E949-40EE-9E73-1A80DED7BEA7}" presName="tx1" presStyleLbl="revTx" presStyleIdx="1" presStyleCnt="5"/>
      <dgm:spPr/>
    </dgm:pt>
    <dgm:pt modelId="{EFD550D4-015A-40C0-B18A-C011595476AA}" type="pres">
      <dgm:prSet presAssocID="{CB0FD7B3-E949-40EE-9E73-1A80DED7BEA7}" presName="vert1" presStyleCnt="0"/>
      <dgm:spPr/>
    </dgm:pt>
    <dgm:pt modelId="{B98A8EDE-4BD7-4C86-82CF-E4348D1EC13E}" type="pres">
      <dgm:prSet presAssocID="{73B263F9-3DE2-49FB-AF39-6F97E3C46A08}" presName="thickLine" presStyleLbl="alignNode1" presStyleIdx="2" presStyleCnt="5"/>
      <dgm:spPr/>
    </dgm:pt>
    <dgm:pt modelId="{16A4C9CD-0A4C-4FCB-B927-365C3355350A}" type="pres">
      <dgm:prSet presAssocID="{73B263F9-3DE2-49FB-AF39-6F97E3C46A08}" presName="horz1" presStyleCnt="0"/>
      <dgm:spPr/>
    </dgm:pt>
    <dgm:pt modelId="{37604DB6-8160-41E2-BD83-1C5B1FCDCADE}" type="pres">
      <dgm:prSet presAssocID="{73B263F9-3DE2-49FB-AF39-6F97E3C46A08}" presName="tx1" presStyleLbl="revTx" presStyleIdx="2" presStyleCnt="5"/>
      <dgm:spPr/>
    </dgm:pt>
    <dgm:pt modelId="{7EC0CD4F-01D8-48BD-9F3A-51603FB6C8BB}" type="pres">
      <dgm:prSet presAssocID="{73B263F9-3DE2-49FB-AF39-6F97E3C46A08}" presName="vert1" presStyleCnt="0"/>
      <dgm:spPr/>
    </dgm:pt>
    <dgm:pt modelId="{B2F6AD37-86FA-4C80-8CDD-282155419244}" type="pres">
      <dgm:prSet presAssocID="{B9C96771-8DC3-4966-A6BC-9A04C94AE3CF}" presName="thickLine" presStyleLbl="alignNode1" presStyleIdx="3" presStyleCnt="5"/>
      <dgm:spPr/>
    </dgm:pt>
    <dgm:pt modelId="{42278C36-FA79-46E5-9F1F-14317D16155C}" type="pres">
      <dgm:prSet presAssocID="{B9C96771-8DC3-4966-A6BC-9A04C94AE3CF}" presName="horz1" presStyleCnt="0"/>
      <dgm:spPr/>
    </dgm:pt>
    <dgm:pt modelId="{EDC13EF2-31A4-4446-95D7-375ACABCBA11}" type="pres">
      <dgm:prSet presAssocID="{B9C96771-8DC3-4966-A6BC-9A04C94AE3CF}" presName="tx1" presStyleLbl="revTx" presStyleIdx="3" presStyleCnt="5"/>
      <dgm:spPr/>
    </dgm:pt>
    <dgm:pt modelId="{34F8948F-4BE7-4176-BB42-20F911854528}" type="pres">
      <dgm:prSet presAssocID="{B9C96771-8DC3-4966-A6BC-9A04C94AE3CF}" presName="vert1" presStyleCnt="0"/>
      <dgm:spPr/>
    </dgm:pt>
    <dgm:pt modelId="{2F8692BA-CBE2-4AF3-A1A0-C6A683F08344}" type="pres">
      <dgm:prSet presAssocID="{776179E7-18B0-449E-A26E-C1F097B839C9}" presName="thickLine" presStyleLbl="alignNode1" presStyleIdx="4" presStyleCnt="5"/>
      <dgm:spPr/>
    </dgm:pt>
    <dgm:pt modelId="{085D4743-F290-4BD6-8B38-62B71FBA42F4}" type="pres">
      <dgm:prSet presAssocID="{776179E7-18B0-449E-A26E-C1F097B839C9}" presName="horz1" presStyleCnt="0"/>
      <dgm:spPr/>
    </dgm:pt>
    <dgm:pt modelId="{81F84806-DBFC-49D3-9747-15C0EE5A1173}" type="pres">
      <dgm:prSet presAssocID="{776179E7-18B0-449E-A26E-C1F097B839C9}" presName="tx1" presStyleLbl="revTx" presStyleIdx="4" presStyleCnt="5"/>
      <dgm:spPr/>
    </dgm:pt>
    <dgm:pt modelId="{2F5B2A85-697E-4B33-9AA2-7F14A34A6BE6}" type="pres">
      <dgm:prSet presAssocID="{776179E7-18B0-449E-A26E-C1F097B839C9}" presName="vert1" presStyleCnt="0"/>
      <dgm:spPr/>
    </dgm:pt>
  </dgm:ptLst>
  <dgm:cxnLst>
    <dgm:cxn modelId="{87BE0C0A-AF70-4B53-B800-17EC523095AA}" type="presOf" srcId="{273D1643-D7C3-4268-AB0C-7AC9AB6A47FD}" destId="{9363CDD7-2495-44E5-AF49-5A1D8C208BE0}" srcOrd="0" destOrd="0" presId="urn:microsoft.com/office/officeart/2008/layout/LinedList"/>
    <dgm:cxn modelId="{56CAE20F-F856-484C-B546-3B9A7FE42287}" srcId="{273D1643-D7C3-4268-AB0C-7AC9AB6A47FD}" destId="{73B263F9-3DE2-49FB-AF39-6F97E3C46A08}" srcOrd="2" destOrd="0" parTransId="{4DF5DF22-7AD6-41A9-968E-1EEB56A5E865}" sibTransId="{D9393221-9A3C-4440-8C5F-340879A83EE7}"/>
    <dgm:cxn modelId="{5677851C-3B44-4BBD-8722-A181A8376818}" type="presOf" srcId="{776179E7-18B0-449E-A26E-C1F097B839C9}" destId="{81F84806-DBFC-49D3-9747-15C0EE5A1173}" srcOrd="0" destOrd="0" presId="urn:microsoft.com/office/officeart/2008/layout/LinedList"/>
    <dgm:cxn modelId="{A1877A21-3082-4364-B31E-A5E6AFE4703A}" type="presOf" srcId="{CB0FD7B3-E949-40EE-9E73-1A80DED7BEA7}" destId="{85520045-2D19-42E6-880F-53CFC58F3EEA}" srcOrd="0" destOrd="0" presId="urn:microsoft.com/office/officeart/2008/layout/LinedList"/>
    <dgm:cxn modelId="{C948D33E-4115-4BE1-9574-BF9EF0B87AF1}" type="presOf" srcId="{73B263F9-3DE2-49FB-AF39-6F97E3C46A08}" destId="{37604DB6-8160-41E2-BD83-1C5B1FCDCADE}" srcOrd="0" destOrd="0" presId="urn:microsoft.com/office/officeart/2008/layout/LinedList"/>
    <dgm:cxn modelId="{FFC77470-E640-4D99-A750-1E46787FB0AF}" type="presOf" srcId="{A759A2F2-33E7-415D-870A-7F38D9CB5502}" destId="{09C91D27-9239-4838-AEDF-2F6E52E7B94D}" srcOrd="0" destOrd="0" presId="urn:microsoft.com/office/officeart/2008/layout/LinedList"/>
    <dgm:cxn modelId="{D7F3C470-3514-4D78-9992-3AA8D56CAC88}" type="presOf" srcId="{B9C96771-8DC3-4966-A6BC-9A04C94AE3CF}" destId="{EDC13EF2-31A4-4446-95D7-375ACABCBA11}" srcOrd="0" destOrd="0" presId="urn:microsoft.com/office/officeart/2008/layout/LinedList"/>
    <dgm:cxn modelId="{531F6885-CC18-480D-9B73-06D0C5BEDD06}" srcId="{273D1643-D7C3-4268-AB0C-7AC9AB6A47FD}" destId="{A759A2F2-33E7-415D-870A-7F38D9CB5502}" srcOrd="0" destOrd="0" parTransId="{2B2D1D65-541B-44CC-863F-28CBCF21CF2A}" sibTransId="{46DA3414-BFAC-46E9-9950-DF9421A0BBE1}"/>
    <dgm:cxn modelId="{F056F89B-D6A8-4F57-BED0-D84029891E70}" srcId="{273D1643-D7C3-4268-AB0C-7AC9AB6A47FD}" destId="{776179E7-18B0-449E-A26E-C1F097B839C9}" srcOrd="4" destOrd="0" parTransId="{2D45FC38-E7E4-419F-8911-B4B59658BF06}" sibTransId="{D7628B19-09C5-497A-A65F-EF6F17798D8D}"/>
    <dgm:cxn modelId="{60DEFBA2-1869-4302-A2D6-020E3C0A651A}" srcId="{273D1643-D7C3-4268-AB0C-7AC9AB6A47FD}" destId="{B9C96771-8DC3-4966-A6BC-9A04C94AE3CF}" srcOrd="3" destOrd="0" parTransId="{A403D212-2C43-47C6-BBAD-D98231067C54}" sibTransId="{1AB8FBD4-624D-44CD-895F-995FBB49779F}"/>
    <dgm:cxn modelId="{3FE105E3-0724-4686-B8FC-8FDC9EA2764C}" srcId="{273D1643-D7C3-4268-AB0C-7AC9AB6A47FD}" destId="{CB0FD7B3-E949-40EE-9E73-1A80DED7BEA7}" srcOrd="1" destOrd="0" parTransId="{FCE5462F-F06D-4F58-99B7-97B5697B1D3D}" sibTransId="{D47523D1-26FD-4255-B92F-B911E72DFEB5}"/>
    <dgm:cxn modelId="{A394A6A6-F2DE-4253-948C-5D5F507D3947}" type="presParOf" srcId="{9363CDD7-2495-44E5-AF49-5A1D8C208BE0}" destId="{F7BCA5D4-E1D4-4573-8B34-0E35C23D7055}" srcOrd="0" destOrd="0" presId="urn:microsoft.com/office/officeart/2008/layout/LinedList"/>
    <dgm:cxn modelId="{0C242877-AB9D-4E7F-B719-ADE3C262A14E}" type="presParOf" srcId="{9363CDD7-2495-44E5-AF49-5A1D8C208BE0}" destId="{0243AB33-60D1-48ED-9257-B7DE4EB69A25}" srcOrd="1" destOrd="0" presId="urn:microsoft.com/office/officeart/2008/layout/LinedList"/>
    <dgm:cxn modelId="{551746AA-97A4-46BA-AAD7-359746D4740C}" type="presParOf" srcId="{0243AB33-60D1-48ED-9257-B7DE4EB69A25}" destId="{09C91D27-9239-4838-AEDF-2F6E52E7B94D}" srcOrd="0" destOrd="0" presId="urn:microsoft.com/office/officeart/2008/layout/LinedList"/>
    <dgm:cxn modelId="{18743373-E2CA-49BD-A43C-81376C79E229}" type="presParOf" srcId="{0243AB33-60D1-48ED-9257-B7DE4EB69A25}" destId="{FB386AC6-93CE-4D9F-8993-A677C5F09035}" srcOrd="1" destOrd="0" presId="urn:microsoft.com/office/officeart/2008/layout/LinedList"/>
    <dgm:cxn modelId="{2E7E7602-0938-4CA6-B3AC-6D477CE0EE2C}" type="presParOf" srcId="{9363CDD7-2495-44E5-AF49-5A1D8C208BE0}" destId="{B735FBFA-A2E3-4DD9-927A-2738FDD98294}" srcOrd="2" destOrd="0" presId="urn:microsoft.com/office/officeart/2008/layout/LinedList"/>
    <dgm:cxn modelId="{624DAD6D-00BB-406A-ABFE-B13FF781C78A}" type="presParOf" srcId="{9363CDD7-2495-44E5-AF49-5A1D8C208BE0}" destId="{6DD077B1-C654-46BE-B665-5D0FB7DC5179}" srcOrd="3" destOrd="0" presId="urn:microsoft.com/office/officeart/2008/layout/LinedList"/>
    <dgm:cxn modelId="{7FAA6B1B-FDA3-4361-A8E3-A7E392F415F5}" type="presParOf" srcId="{6DD077B1-C654-46BE-B665-5D0FB7DC5179}" destId="{85520045-2D19-42E6-880F-53CFC58F3EEA}" srcOrd="0" destOrd="0" presId="urn:microsoft.com/office/officeart/2008/layout/LinedList"/>
    <dgm:cxn modelId="{F9A61324-3D1E-4CC2-B7A7-AD06CF004BEB}" type="presParOf" srcId="{6DD077B1-C654-46BE-B665-5D0FB7DC5179}" destId="{EFD550D4-015A-40C0-B18A-C011595476AA}" srcOrd="1" destOrd="0" presId="urn:microsoft.com/office/officeart/2008/layout/LinedList"/>
    <dgm:cxn modelId="{3B26B58E-49B5-4E48-B31C-D21DA5C1B914}" type="presParOf" srcId="{9363CDD7-2495-44E5-AF49-5A1D8C208BE0}" destId="{B98A8EDE-4BD7-4C86-82CF-E4348D1EC13E}" srcOrd="4" destOrd="0" presId="urn:microsoft.com/office/officeart/2008/layout/LinedList"/>
    <dgm:cxn modelId="{3BBC5599-A164-49AA-8750-CB90080EB39E}" type="presParOf" srcId="{9363CDD7-2495-44E5-AF49-5A1D8C208BE0}" destId="{16A4C9CD-0A4C-4FCB-B927-365C3355350A}" srcOrd="5" destOrd="0" presId="urn:microsoft.com/office/officeart/2008/layout/LinedList"/>
    <dgm:cxn modelId="{51644C40-3490-4950-9EF4-F0166067E506}" type="presParOf" srcId="{16A4C9CD-0A4C-4FCB-B927-365C3355350A}" destId="{37604DB6-8160-41E2-BD83-1C5B1FCDCADE}" srcOrd="0" destOrd="0" presId="urn:microsoft.com/office/officeart/2008/layout/LinedList"/>
    <dgm:cxn modelId="{6BBF8FA5-5430-48C8-9C9E-F117928B4C7E}" type="presParOf" srcId="{16A4C9CD-0A4C-4FCB-B927-365C3355350A}" destId="{7EC0CD4F-01D8-48BD-9F3A-51603FB6C8BB}" srcOrd="1" destOrd="0" presId="urn:microsoft.com/office/officeart/2008/layout/LinedList"/>
    <dgm:cxn modelId="{5975159C-9D7C-40B5-AFFD-B5A65914EA01}" type="presParOf" srcId="{9363CDD7-2495-44E5-AF49-5A1D8C208BE0}" destId="{B2F6AD37-86FA-4C80-8CDD-282155419244}" srcOrd="6" destOrd="0" presId="urn:microsoft.com/office/officeart/2008/layout/LinedList"/>
    <dgm:cxn modelId="{0DAF44A2-CA0F-41AE-A6E2-E454A1AEB137}" type="presParOf" srcId="{9363CDD7-2495-44E5-AF49-5A1D8C208BE0}" destId="{42278C36-FA79-46E5-9F1F-14317D16155C}" srcOrd="7" destOrd="0" presId="urn:microsoft.com/office/officeart/2008/layout/LinedList"/>
    <dgm:cxn modelId="{14C77437-B2E1-4CA7-AE60-168551F8783F}" type="presParOf" srcId="{42278C36-FA79-46E5-9F1F-14317D16155C}" destId="{EDC13EF2-31A4-4446-95D7-375ACABCBA11}" srcOrd="0" destOrd="0" presId="urn:microsoft.com/office/officeart/2008/layout/LinedList"/>
    <dgm:cxn modelId="{D86C0E0A-1953-4324-92C8-BD77B7DAD5B4}" type="presParOf" srcId="{42278C36-FA79-46E5-9F1F-14317D16155C}" destId="{34F8948F-4BE7-4176-BB42-20F911854528}" srcOrd="1" destOrd="0" presId="urn:microsoft.com/office/officeart/2008/layout/LinedList"/>
    <dgm:cxn modelId="{60766C9C-1F06-4276-8DCC-B63B60C7DFD6}" type="presParOf" srcId="{9363CDD7-2495-44E5-AF49-5A1D8C208BE0}" destId="{2F8692BA-CBE2-4AF3-A1A0-C6A683F08344}" srcOrd="8" destOrd="0" presId="urn:microsoft.com/office/officeart/2008/layout/LinedList"/>
    <dgm:cxn modelId="{2FE8D50A-9B9E-4716-BCB9-9AFF90D1321B}" type="presParOf" srcId="{9363CDD7-2495-44E5-AF49-5A1D8C208BE0}" destId="{085D4743-F290-4BD6-8B38-62B71FBA42F4}" srcOrd="9" destOrd="0" presId="urn:microsoft.com/office/officeart/2008/layout/LinedList"/>
    <dgm:cxn modelId="{AA690107-47A0-4F61-BBF1-0C1EE59E81E9}" type="presParOf" srcId="{085D4743-F290-4BD6-8B38-62B71FBA42F4}" destId="{81F84806-DBFC-49D3-9747-15C0EE5A1173}" srcOrd="0" destOrd="0" presId="urn:microsoft.com/office/officeart/2008/layout/LinedList"/>
    <dgm:cxn modelId="{780FAF60-18A9-4F77-9899-B9F0682D4792}" type="presParOf" srcId="{085D4743-F290-4BD6-8B38-62B71FBA42F4}" destId="{2F5B2A85-697E-4B33-9AA2-7F14A34A6BE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F8B92E-FCE3-4AC2-ADC7-668D2AE5E57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546C63C-3A77-4424-815B-06D72B991612}">
      <dgm:prSet/>
      <dgm:spPr/>
      <dgm:t>
        <a:bodyPr/>
        <a:lstStyle/>
        <a:p>
          <a:r>
            <a:rPr lang="en-US"/>
            <a:t>Trĩ sa nghẹt</a:t>
          </a:r>
        </a:p>
      </dgm:t>
    </dgm:pt>
    <dgm:pt modelId="{5B3DA653-8C46-4868-806C-BCFFF822D889}" type="parTrans" cxnId="{BBA415AF-7AB3-45D8-B820-CFB037C1B253}">
      <dgm:prSet/>
      <dgm:spPr/>
      <dgm:t>
        <a:bodyPr/>
        <a:lstStyle/>
        <a:p>
          <a:endParaRPr lang="en-US"/>
        </a:p>
      </dgm:t>
    </dgm:pt>
    <dgm:pt modelId="{969FC570-B73F-4CC8-9235-B90D433D3B1E}" type="sibTrans" cxnId="{BBA415AF-7AB3-45D8-B820-CFB037C1B253}">
      <dgm:prSet/>
      <dgm:spPr/>
      <dgm:t>
        <a:bodyPr/>
        <a:lstStyle/>
        <a:p>
          <a:endParaRPr lang="en-US"/>
        </a:p>
      </dgm:t>
    </dgm:pt>
    <dgm:pt modelId="{359B9557-265C-400D-9734-D99D7ACB254A}">
      <dgm:prSet/>
      <dgm:spPr/>
      <dgm:t>
        <a:bodyPr/>
        <a:lstStyle/>
        <a:p>
          <a:r>
            <a:rPr lang="en-US"/>
            <a:t>Trĩ huyết khối</a:t>
          </a:r>
        </a:p>
      </dgm:t>
    </dgm:pt>
    <dgm:pt modelId="{32F58C4F-EE53-422F-A4FA-489CE8E724B5}" type="parTrans" cxnId="{F9C55F58-685F-4F43-B5B7-63BBA5EC7E29}">
      <dgm:prSet/>
      <dgm:spPr/>
      <dgm:t>
        <a:bodyPr/>
        <a:lstStyle/>
        <a:p>
          <a:endParaRPr lang="en-US"/>
        </a:p>
      </dgm:t>
    </dgm:pt>
    <dgm:pt modelId="{64A9DEB6-6EBA-412C-987B-AB808B65F98F}" type="sibTrans" cxnId="{F9C55F58-685F-4F43-B5B7-63BBA5EC7E29}">
      <dgm:prSet/>
      <dgm:spPr/>
      <dgm:t>
        <a:bodyPr/>
        <a:lstStyle/>
        <a:p>
          <a:endParaRPr lang="en-US"/>
        </a:p>
      </dgm:t>
    </dgm:pt>
    <dgm:pt modelId="{ACC00333-A09B-4FBD-AC89-7731F903B84F}">
      <dgm:prSet/>
      <dgm:spPr/>
      <dgm:t>
        <a:bodyPr/>
        <a:lstStyle/>
        <a:p>
          <a:r>
            <a:rPr lang="en-US"/>
            <a:t>Thiếu máu mạn</a:t>
          </a:r>
        </a:p>
      </dgm:t>
    </dgm:pt>
    <dgm:pt modelId="{670C996B-DF20-4674-80B8-4BDBB1F61009}" type="parTrans" cxnId="{2CF0FAF8-6DC2-4884-9CCE-7A925CDD4CF9}">
      <dgm:prSet/>
      <dgm:spPr/>
      <dgm:t>
        <a:bodyPr/>
        <a:lstStyle/>
        <a:p>
          <a:endParaRPr lang="en-US"/>
        </a:p>
      </dgm:t>
    </dgm:pt>
    <dgm:pt modelId="{CACFA197-BBAE-4FA6-85DB-7B6E3F7BC3AD}" type="sibTrans" cxnId="{2CF0FAF8-6DC2-4884-9CCE-7A925CDD4CF9}">
      <dgm:prSet/>
      <dgm:spPr/>
      <dgm:t>
        <a:bodyPr/>
        <a:lstStyle/>
        <a:p>
          <a:endParaRPr lang="en-US"/>
        </a:p>
      </dgm:t>
    </dgm:pt>
    <dgm:pt modelId="{F0D98999-3D92-41DC-82E4-2FA8C349B01E}" type="pres">
      <dgm:prSet presAssocID="{41F8B92E-FCE3-4AC2-ADC7-668D2AE5E57D}" presName="vert0" presStyleCnt="0">
        <dgm:presLayoutVars>
          <dgm:dir/>
          <dgm:animOne val="branch"/>
          <dgm:animLvl val="lvl"/>
        </dgm:presLayoutVars>
      </dgm:prSet>
      <dgm:spPr/>
    </dgm:pt>
    <dgm:pt modelId="{0DBBED01-25E8-4F9B-9925-DC797A3D53D7}" type="pres">
      <dgm:prSet presAssocID="{5546C63C-3A77-4424-815B-06D72B991612}" presName="thickLine" presStyleLbl="alignNode1" presStyleIdx="0" presStyleCnt="3"/>
      <dgm:spPr/>
    </dgm:pt>
    <dgm:pt modelId="{1B6064AE-CEF2-4570-8759-9EC64C1D3356}" type="pres">
      <dgm:prSet presAssocID="{5546C63C-3A77-4424-815B-06D72B991612}" presName="horz1" presStyleCnt="0"/>
      <dgm:spPr/>
    </dgm:pt>
    <dgm:pt modelId="{662D1180-2FC0-463F-B402-4EFC4E9AD8D1}" type="pres">
      <dgm:prSet presAssocID="{5546C63C-3A77-4424-815B-06D72B991612}" presName="tx1" presStyleLbl="revTx" presStyleIdx="0" presStyleCnt="3"/>
      <dgm:spPr/>
    </dgm:pt>
    <dgm:pt modelId="{BB0D477F-9579-44E2-A4CA-C89FFF371671}" type="pres">
      <dgm:prSet presAssocID="{5546C63C-3A77-4424-815B-06D72B991612}" presName="vert1" presStyleCnt="0"/>
      <dgm:spPr/>
    </dgm:pt>
    <dgm:pt modelId="{7FD293C7-95FE-4ED9-B32B-3AB6B9946E71}" type="pres">
      <dgm:prSet presAssocID="{359B9557-265C-400D-9734-D99D7ACB254A}" presName="thickLine" presStyleLbl="alignNode1" presStyleIdx="1" presStyleCnt="3"/>
      <dgm:spPr/>
    </dgm:pt>
    <dgm:pt modelId="{D7DA5967-9C9D-4D82-A2A3-225858DD2E62}" type="pres">
      <dgm:prSet presAssocID="{359B9557-265C-400D-9734-D99D7ACB254A}" presName="horz1" presStyleCnt="0"/>
      <dgm:spPr/>
    </dgm:pt>
    <dgm:pt modelId="{DA1A4022-07CA-41FD-997D-3DF88D8A8F6A}" type="pres">
      <dgm:prSet presAssocID="{359B9557-265C-400D-9734-D99D7ACB254A}" presName="tx1" presStyleLbl="revTx" presStyleIdx="1" presStyleCnt="3"/>
      <dgm:spPr/>
    </dgm:pt>
    <dgm:pt modelId="{CBCADCAF-F07E-427B-BF6D-2D362DAA90FA}" type="pres">
      <dgm:prSet presAssocID="{359B9557-265C-400D-9734-D99D7ACB254A}" presName="vert1" presStyleCnt="0"/>
      <dgm:spPr/>
    </dgm:pt>
    <dgm:pt modelId="{C2F93192-117F-4942-B1D7-15CA4E397061}" type="pres">
      <dgm:prSet presAssocID="{ACC00333-A09B-4FBD-AC89-7731F903B84F}" presName="thickLine" presStyleLbl="alignNode1" presStyleIdx="2" presStyleCnt="3"/>
      <dgm:spPr/>
    </dgm:pt>
    <dgm:pt modelId="{0117F8BE-8D99-4BAA-9367-75A17A1FDDD7}" type="pres">
      <dgm:prSet presAssocID="{ACC00333-A09B-4FBD-AC89-7731F903B84F}" presName="horz1" presStyleCnt="0"/>
      <dgm:spPr/>
    </dgm:pt>
    <dgm:pt modelId="{EEC14EA1-E86D-4F0F-AF82-EDAB5BE91BC1}" type="pres">
      <dgm:prSet presAssocID="{ACC00333-A09B-4FBD-AC89-7731F903B84F}" presName="tx1" presStyleLbl="revTx" presStyleIdx="2" presStyleCnt="3"/>
      <dgm:spPr/>
    </dgm:pt>
    <dgm:pt modelId="{49D45A5E-8E12-431F-82D2-23D839AC931F}" type="pres">
      <dgm:prSet presAssocID="{ACC00333-A09B-4FBD-AC89-7731F903B84F}" presName="vert1" presStyleCnt="0"/>
      <dgm:spPr/>
    </dgm:pt>
  </dgm:ptLst>
  <dgm:cxnLst>
    <dgm:cxn modelId="{0E131C40-1FA5-44C3-857E-FC979C61D1F7}" type="presOf" srcId="{ACC00333-A09B-4FBD-AC89-7731F903B84F}" destId="{EEC14EA1-E86D-4F0F-AF82-EDAB5BE91BC1}" srcOrd="0" destOrd="0" presId="urn:microsoft.com/office/officeart/2008/layout/LinedList"/>
    <dgm:cxn modelId="{F9C55F58-685F-4F43-B5B7-63BBA5EC7E29}" srcId="{41F8B92E-FCE3-4AC2-ADC7-668D2AE5E57D}" destId="{359B9557-265C-400D-9734-D99D7ACB254A}" srcOrd="1" destOrd="0" parTransId="{32F58C4F-EE53-422F-A4FA-489CE8E724B5}" sibTransId="{64A9DEB6-6EBA-412C-987B-AB808B65F98F}"/>
    <dgm:cxn modelId="{C5B08A79-6FE2-4950-BD69-7A25FE9F1C4B}" type="presOf" srcId="{359B9557-265C-400D-9734-D99D7ACB254A}" destId="{DA1A4022-07CA-41FD-997D-3DF88D8A8F6A}" srcOrd="0" destOrd="0" presId="urn:microsoft.com/office/officeart/2008/layout/LinedList"/>
    <dgm:cxn modelId="{BBA415AF-7AB3-45D8-B820-CFB037C1B253}" srcId="{41F8B92E-FCE3-4AC2-ADC7-668D2AE5E57D}" destId="{5546C63C-3A77-4424-815B-06D72B991612}" srcOrd="0" destOrd="0" parTransId="{5B3DA653-8C46-4868-806C-BCFFF822D889}" sibTransId="{969FC570-B73F-4CC8-9235-B90D433D3B1E}"/>
    <dgm:cxn modelId="{2CF0FAF8-6DC2-4884-9CCE-7A925CDD4CF9}" srcId="{41F8B92E-FCE3-4AC2-ADC7-668D2AE5E57D}" destId="{ACC00333-A09B-4FBD-AC89-7731F903B84F}" srcOrd="2" destOrd="0" parTransId="{670C996B-DF20-4674-80B8-4BDBB1F61009}" sibTransId="{CACFA197-BBAE-4FA6-85DB-7B6E3F7BC3AD}"/>
    <dgm:cxn modelId="{2FA23DFC-66DE-4D10-9323-887223BB26F3}" type="presOf" srcId="{5546C63C-3A77-4424-815B-06D72B991612}" destId="{662D1180-2FC0-463F-B402-4EFC4E9AD8D1}" srcOrd="0" destOrd="0" presId="urn:microsoft.com/office/officeart/2008/layout/LinedList"/>
    <dgm:cxn modelId="{2606CFFE-7EE4-4379-8E97-3A077B2C36CB}" type="presOf" srcId="{41F8B92E-FCE3-4AC2-ADC7-668D2AE5E57D}" destId="{F0D98999-3D92-41DC-82E4-2FA8C349B01E}" srcOrd="0" destOrd="0" presId="urn:microsoft.com/office/officeart/2008/layout/LinedList"/>
    <dgm:cxn modelId="{22730C5B-F047-426F-B80B-437748A0DF49}" type="presParOf" srcId="{F0D98999-3D92-41DC-82E4-2FA8C349B01E}" destId="{0DBBED01-25E8-4F9B-9925-DC797A3D53D7}" srcOrd="0" destOrd="0" presId="urn:microsoft.com/office/officeart/2008/layout/LinedList"/>
    <dgm:cxn modelId="{E8487F24-3086-47C3-B8D2-2CE5537D4A88}" type="presParOf" srcId="{F0D98999-3D92-41DC-82E4-2FA8C349B01E}" destId="{1B6064AE-CEF2-4570-8759-9EC64C1D3356}" srcOrd="1" destOrd="0" presId="urn:microsoft.com/office/officeart/2008/layout/LinedList"/>
    <dgm:cxn modelId="{9BD899B3-3911-4286-8B78-9954071B286B}" type="presParOf" srcId="{1B6064AE-CEF2-4570-8759-9EC64C1D3356}" destId="{662D1180-2FC0-463F-B402-4EFC4E9AD8D1}" srcOrd="0" destOrd="0" presId="urn:microsoft.com/office/officeart/2008/layout/LinedList"/>
    <dgm:cxn modelId="{332565EC-73BB-46D4-AD7E-CCF8BC148A7A}" type="presParOf" srcId="{1B6064AE-CEF2-4570-8759-9EC64C1D3356}" destId="{BB0D477F-9579-44E2-A4CA-C89FFF371671}" srcOrd="1" destOrd="0" presId="urn:microsoft.com/office/officeart/2008/layout/LinedList"/>
    <dgm:cxn modelId="{191AFDD6-C846-425B-BE33-A40693552AEB}" type="presParOf" srcId="{F0D98999-3D92-41DC-82E4-2FA8C349B01E}" destId="{7FD293C7-95FE-4ED9-B32B-3AB6B9946E71}" srcOrd="2" destOrd="0" presId="urn:microsoft.com/office/officeart/2008/layout/LinedList"/>
    <dgm:cxn modelId="{FDE3FDD5-0D33-4D58-A05C-C0CF8363ABB8}" type="presParOf" srcId="{F0D98999-3D92-41DC-82E4-2FA8C349B01E}" destId="{D7DA5967-9C9D-4D82-A2A3-225858DD2E62}" srcOrd="3" destOrd="0" presId="urn:microsoft.com/office/officeart/2008/layout/LinedList"/>
    <dgm:cxn modelId="{6E3DC3C3-C46C-4967-8FFE-02B60345F0AC}" type="presParOf" srcId="{D7DA5967-9C9D-4D82-A2A3-225858DD2E62}" destId="{DA1A4022-07CA-41FD-997D-3DF88D8A8F6A}" srcOrd="0" destOrd="0" presId="urn:microsoft.com/office/officeart/2008/layout/LinedList"/>
    <dgm:cxn modelId="{D5D49BE5-D710-4A82-8B74-4666CE8B9F56}" type="presParOf" srcId="{D7DA5967-9C9D-4D82-A2A3-225858DD2E62}" destId="{CBCADCAF-F07E-427B-BF6D-2D362DAA90FA}" srcOrd="1" destOrd="0" presId="urn:microsoft.com/office/officeart/2008/layout/LinedList"/>
    <dgm:cxn modelId="{F6C0C2A4-D8E4-4A88-BD2D-57B587B76440}" type="presParOf" srcId="{F0D98999-3D92-41DC-82E4-2FA8C349B01E}" destId="{C2F93192-117F-4942-B1D7-15CA4E397061}" srcOrd="4" destOrd="0" presId="urn:microsoft.com/office/officeart/2008/layout/LinedList"/>
    <dgm:cxn modelId="{626B742C-FF64-4FC5-A49C-2D57A2FDFC7D}" type="presParOf" srcId="{F0D98999-3D92-41DC-82E4-2FA8C349B01E}" destId="{0117F8BE-8D99-4BAA-9367-75A17A1FDDD7}" srcOrd="5" destOrd="0" presId="urn:microsoft.com/office/officeart/2008/layout/LinedList"/>
    <dgm:cxn modelId="{69589FAE-F245-4D70-B064-790872B281BE}" type="presParOf" srcId="{0117F8BE-8D99-4BAA-9367-75A17A1FDDD7}" destId="{EEC14EA1-E86D-4F0F-AF82-EDAB5BE91BC1}" srcOrd="0" destOrd="0" presId="urn:microsoft.com/office/officeart/2008/layout/LinedList"/>
    <dgm:cxn modelId="{1E1D9B35-9D59-4CF2-A312-E39A141248FE}" type="presParOf" srcId="{0117F8BE-8D99-4BAA-9367-75A17A1FDDD7}" destId="{49D45A5E-8E12-431F-82D2-23D839AC931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F4CE6B-DBD3-4C45-971D-1B3FA9017B61}"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3390593A-23CE-47BB-984E-A44699BABD9A}">
      <dgm:prSet/>
      <dgm:spPr/>
      <dgm:t>
        <a:bodyPr/>
        <a:lstStyle/>
        <a:p>
          <a:pPr rtl="0"/>
          <a:r>
            <a:rPr lang="en-US" b="1">
              <a:latin typeface="Calibri Light"/>
            </a:rPr>
            <a:t>TRĨ HUYẾT KHỐI: </a:t>
          </a:r>
          <a:endParaRPr lang="en-US" b="1"/>
        </a:p>
      </dgm:t>
    </dgm:pt>
    <dgm:pt modelId="{CF814968-2605-44CE-9CE1-BA34969B33AF}" type="parTrans" cxnId="{D9E50D2C-3297-4B10-A31E-A8AC5E4C2993}">
      <dgm:prSet/>
      <dgm:spPr/>
      <dgm:t>
        <a:bodyPr/>
        <a:lstStyle/>
        <a:p>
          <a:endParaRPr lang="en-US"/>
        </a:p>
      </dgm:t>
    </dgm:pt>
    <dgm:pt modelId="{9AA1716D-A6ED-4647-A8C7-03D876221F3F}" type="sibTrans" cxnId="{D9E50D2C-3297-4B10-A31E-A8AC5E4C2993}">
      <dgm:prSet/>
      <dgm:spPr/>
      <dgm:t>
        <a:bodyPr/>
        <a:lstStyle/>
        <a:p>
          <a:endParaRPr lang="en-US"/>
        </a:p>
      </dgm:t>
    </dgm:pt>
    <dgm:pt modelId="{23311BBB-9E96-4860-B890-470889EBEDE0}">
      <dgm:prSet/>
      <dgm:spPr/>
      <dgm:t>
        <a:bodyPr/>
        <a:lstStyle/>
        <a:p>
          <a:pPr rtl="0"/>
          <a:r>
            <a:rPr lang="en-US" b="1" err="1"/>
            <a:t>Đau</a:t>
          </a:r>
          <a:r>
            <a:rPr lang="en-US" b="1"/>
            <a:t> HM </a:t>
          </a:r>
          <a:r>
            <a:rPr lang="en-US" b="1" err="1"/>
            <a:t>dữ</a:t>
          </a:r>
          <a:r>
            <a:rPr lang="en-US" b="1"/>
            <a:t> </a:t>
          </a:r>
          <a:r>
            <a:rPr lang="en-US" b="1" err="1"/>
            <a:t>dội</a:t>
          </a:r>
          <a:r>
            <a:rPr lang="en-US" b="1"/>
            <a:t>:</a:t>
          </a:r>
          <a:r>
            <a:rPr lang="en-US" b="1">
              <a:latin typeface="Calibri Light"/>
            </a:rPr>
            <a:t> </a:t>
          </a:r>
          <a:r>
            <a:rPr lang="en-US" err="1"/>
            <a:t>khối</a:t>
          </a:r>
          <a:r>
            <a:rPr lang="en-US"/>
            <a:t> </a:t>
          </a:r>
          <a:r>
            <a:rPr lang="en-US" err="1"/>
            <a:t>đau</a:t>
          </a:r>
          <a:r>
            <a:rPr lang="en-US">
              <a:latin typeface="Calibri Light"/>
            </a:rPr>
            <a:t>,</a:t>
          </a:r>
          <a:r>
            <a:rPr lang="en-US"/>
            <a:t> </a:t>
          </a:r>
          <a:r>
            <a:rPr lang="en-US" err="1"/>
            <a:t>màu</a:t>
          </a:r>
          <a:r>
            <a:rPr lang="en-US"/>
            <a:t> </a:t>
          </a:r>
          <a:r>
            <a:rPr lang="en-US" err="1"/>
            <a:t>xanh</a:t>
          </a:r>
          <a:r>
            <a:rPr lang="en-US"/>
            <a:t> </a:t>
          </a:r>
          <a:r>
            <a:rPr lang="en-US" err="1"/>
            <a:t>tím</a:t>
          </a:r>
          <a:r>
            <a:rPr lang="en-US">
              <a:latin typeface="Calibri Light"/>
            </a:rPr>
            <a:t>,</a:t>
          </a:r>
          <a:r>
            <a:rPr lang="en-US"/>
            <a:t> </a:t>
          </a:r>
          <a:r>
            <a:rPr lang="en-US" err="1"/>
            <a:t>sưng</a:t>
          </a:r>
          <a:r>
            <a:rPr lang="en-US"/>
            <a:t> </a:t>
          </a:r>
          <a:r>
            <a:rPr lang="en-US" err="1"/>
            <a:t>cứng</a:t>
          </a:r>
          <a:r>
            <a:rPr lang="en-US"/>
            <a:t> </a:t>
          </a:r>
          <a:r>
            <a:rPr lang="en-US" err="1"/>
            <a:t>quanh</a:t>
          </a:r>
          <a:r>
            <a:rPr lang="en-US"/>
            <a:t> HM</a:t>
          </a:r>
          <a:r>
            <a:rPr lang="en-US">
              <a:latin typeface="Calibri Light"/>
            </a:rPr>
            <a:t>, </a:t>
          </a:r>
          <a:r>
            <a:rPr lang="en-US" err="1"/>
            <a:t>có</a:t>
          </a:r>
          <a:r>
            <a:rPr lang="en-US"/>
            <a:t> </a:t>
          </a:r>
          <a:r>
            <a:rPr lang="en-US" err="1"/>
            <a:t>thể</a:t>
          </a:r>
          <a:r>
            <a:rPr lang="en-US"/>
            <a:t> </a:t>
          </a:r>
          <a:r>
            <a:rPr lang="en-US" err="1"/>
            <a:t>sờ</a:t>
          </a:r>
          <a:r>
            <a:rPr lang="en-US"/>
            <a:t> </a:t>
          </a:r>
          <a:r>
            <a:rPr lang="en-US" err="1"/>
            <a:t>thấy</a:t>
          </a:r>
          <a:r>
            <a:rPr lang="en-US"/>
            <a:t> </a:t>
          </a:r>
          <a:r>
            <a:rPr lang="en-US" err="1"/>
            <a:t>được</a:t>
          </a:r>
          <a:r>
            <a:rPr lang="en-US"/>
            <a:t>.</a:t>
          </a:r>
          <a:r>
            <a:rPr lang="en-US">
              <a:latin typeface="Calibri Light"/>
            </a:rPr>
            <a:t> </a:t>
          </a:r>
          <a:r>
            <a:rPr lang="en-US" err="1">
              <a:latin typeface="Calibri Light"/>
            </a:rPr>
            <a:t>Nếu</a:t>
          </a:r>
          <a:r>
            <a:rPr lang="en-US">
              <a:latin typeface="Calibri Light"/>
            </a:rPr>
            <a:t> </a:t>
          </a:r>
          <a:r>
            <a:rPr lang="en-US" err="1">
              <a:latin typeface="Calibri Light"/>
            </a:rPr>
            <a:t>rạch</a:t>
          </a:r>
          <a:r>
            <a:rPr lang="en-US">
              <a:latin typeface="Calibri Light"/>
            </a:rPr>
            <a:t> </a:t>
          </a:r>
          <a:r>
            <a:rPr lang="en-US" err="1">
              <a:latin typeface="Calibri Light"/>
            </a:rPr>
            <a:t>ngay</a:t>
          </a:r>
          <a:r>
            <a:rPr lang="en-US">
              <a:latin typeface="Calibri Light"/>
            </a:rPr>
            <a:t> </a:t>
          </a:r>
          <a:r>
            <a:rPr lang="en-US" err="1">
              <a:latin typeface="Calibri Light"/>
            </a:rPr>
            <a:t>thấy</a:t>
          </a:r>
          <a:r>
            <a:rPr lang="en-US">
              <a:latin typeface="Calibri Light"/>
            </a:rPr>
            <a:t> </a:t>
          </a:r>
          <a:r>
            <a:rPr lang="en-US" err="1">
              <a:latin typeface="Calibri Light"/>
            </a:rPr>
            <a:t>cục</a:t>
          </a:r>
          <a:r>
            <a:rPr lang="en-US">
              <a:latin typeface="Calibri Light"/>
            </a:rPr>
            <a:t> </a:t>
          </a:r>
          <a:r>
            <a:rPr lang="en-US" err="1">
              <a:latin typeface="Calibri Light"/>
            </a:rPr>
            <a:t>máu</a:t>
          </a:r>
          <a:r>
            <a:rPr lang="en-US">
              <a:latin typeface="Calibri Light"/>
            </a:rPr>
            <a:t> đông và BN dễ chịu ngay</a:t>
          </a:r>
        </a:p>
      </dgm:t>
    </dgm:pt>
    <dgm:pt modelId="{D02D85D1-51DE-49FF-AA18-A1FEF81B900C}" type="parTrans" cxnId="{8365EC51-6138-4A6B-8CA9-F0E5FD9EF928}">
      <dgm:prSet/>
      <dgm:spPr/>
      <dgm:t>
        <a:bodyPr/>
        <a:lstStyle/>
        <a:p>
          <a:endParaRPr lang="en-US"/>
        </a:p>
      </dgm:t>
    </dgm:pt>
    <dgm:pt modelId="{9AE50BB8-6528-4C31-B32E-44A889CFE971}" type="sibTrans" cxnId="{8365EC51-6138-4A6B-8CA9-F0E5FD9EF928}">
      <dgm:prSet/>
      <dgm:spPr/>
      <dgm:t>
        <a:bodyPr/>
        <a:lstStyle/>
        <a:p>
          <a:endParaRPr lang="en-US"/>
        </a:p>
      </dgm:t>
    </dgm:pt>
    <dgm:pt modelId="{6D90D478-E6C7-478A-86EC-BAF07120BF08}">
      <dgm:prSet/>
      <dgm:spPr/>
      <dgm:t>
        <a:bodyPr/>
        <a:lstStyle/>
        <a:p>
          <a:pPr rtl="0"/>
          <a:r>
            <a:rPr lang="en-US" b="1" err="1">
              <a:latin typeface="Calibri Light"/>
            </a:rPr>
            <a:t>Hoại</a:t>
          </a:r>
          <a:r>
            <a:rPr lang="en-US" b="1">
              <a:latin typeface="Calibri Light"/>
            </a:rPr>
            <a:t> </a:t>
          </a:r>
          <a:r>
            <a:rPr lang="en-US" b="1" err="1">
              <a:latin typeface="Calibri Light"/>
            </a:rPr>
            <a:t>tử</a:t>
          </a:r>
          <a:r>
            <a:rPr lang="en-US" b="1">
              <a:latin typeface="Calibri Light"/>
            </a:rPr>
            <a:t> </a:t>
          </a:r>
          <a:r>
            <a:rPr lang="en-US" b="1" err="1">
              <a:latin typeface="Calibri Light"/>
            </a:rPr>
            <a:t>búi</a:t>
          </a:r>
          <a:r>
            <a:rPr lang="en-US" b="1">
              <a:latin typeface="Calibri Light"/>
            </a:rPr>
            <a:t> trĩ</a:t>
          </a:r>
        </a:p>
      </dgm:t>
    </dgm:pt>
    <dgm:pt modelId="{7494C5D8-7EA8-4FDC-8878-D1E27B0B961C}" type="parTrans" cxnId="{85BE7E00-79F2-4B8B-AA74-33D4DC053D18}">
      <dgm:prSet/>
      <dgm:spPr/>
      <dgm:t>
        <a:bodyPr/>
        <a:lstStyle/>
        <a:p>
          <a:endParaRPr lang="en-US"/>
        </a:p>
      </dgm:t>
    </dgm:pt>
    <dgm:pt modelId="{3FD8B4B6-1DA3-4C56-B49F-906E5208D41F}" type="sibTrans" cxnId="{85BE7E00-79F2-4B8B-AA74-33D4DC053D18}">
      <dgm:prSet/>
      <dgm:spPr/>
      <dgm:t>
        <a:bodyPr/>
        <a:lstStyle/>
        <a:p>
          <a:endParaRPr lang="en-US"/>
        </a:p>
      </dgm:t>
    </dgm:pt>
    <dgm:pt modelId="{BCED085A-C820-44AD-9DFF-9315DE0B5353}">
      <dgm:prSet phldr="0"/>
      <dgm:spPr/>
      <dgm:t>
        <a:bodyPr/>
        <a:lstStyle/>
        <a:p>
          <a:r>
            <a:rPr lang="en-US" b="1"/>
            <a:t>Ngứa HM</a:t>
          </a:r>
          <a:endParaRPr lang="en-US"/>
        </a:p>
      </dgm:t>
    </dgm:pt>
    <dgm:pt modelId="{8045A3AE-405D-4819-A8A5-5A81368957F3}" type="parTrans" cxnId="{42505C3F-C210-4434-8221-3C8D2CEB21F8}">
      <dgm:prSet/>
      <dgm:spPr/>
    </dgm:pt>
    <dgm:pt modelId="{365992E2-33AD-4109-B89F-F304D3B33D89}" type="sibTrans" cxnId="{42505C3F-C210-4434-8221-3C8D2CEB21F8}">
      <dgm:prSet/>
      <dgm:spPr/>
    </dgm:pt>
    <dgm:pt modelId="{F87D5D31-91DD-430E-BEE5-A5E229C5B9C9}" type="pres">
      <dgm:prSet presAssocID="{1FF4CE6B-DBD3-4C45-971D-1B3FA9017B61}" presName="linear" presStyleCnt="0">
        <dgm:presLayoutVars>
          <dgm:dir/>
          <dgm:animLvl val="lvl"/>
          <dgm:resizeHandles val="exact"/>
        </dgm:presLayoutVars>
      </dgm:prSet>
      <dgm:spPr/>
    </dgm:pt>
    <dgm:pt modelId="{CC81E620-8A36-46BB-B887-718C12331DAE}" type="pres">
      <dgm:prSet presAssocID="{3390593A-23CE-47BB-984E-A44699BABD9A}" presName="parentLin" presStyleCnt="0"/>
      <dgm:spPr/>
    </dgm:pt>
    <dgm:pt modelId="{F6445169-F4A0-4ADD-9C3A-DCA215FD425E}" type="pres">
      <dgm:prSet presAssocID="{3390593A-23CE-47BB-984E-A44699BABD9A}" presName="parentLeftMargin" presStyleLbl="node1" presStyleIdx="0" presStyleCnt="1"/>
      <dgm:spPr/>
    </dgm:pt>
    <dgm:pt modelId="{D1EFB0BF-0231-48C4-8504-843D5FED7DAF}" type="pres">
      <dgm:prSet presAssocID="{3390593A-23CE-47BB-984E-A44699BABD9A}" presName="parentText" presStyleLbl="node1" presStyleIdx="0" presStyleCnt="1">
        <dgm:presLayoutVars>
          <dgm:chMax val="0"/>
          <dgm:bulletEnabled val="1"/>
        </dgm:presLayoutVars>
      </dgm:prSet>
      <dgm:spPr/>
    </dgm:pt>
    <dgm:pt modelId="{E7FA03F1-EF16-4857-AF34-A759D31B1B4A}" type="pres">
      <dgm:prSet presAssocID="{3390593A-23CE-47BB-984E-A44699BABD9A}" presName="negativeSpace" presStyleCnt="0"/>
      <dgm:spPr/>
    </dgm:pt>
    <dgm:pt modelId="{2378750A-7B2E-4545-8529-BFADFF2565E5}" type="pres">
      <dgm:prSet presAssocID="{3390593A-23CE-47BB-984E-A44699BABD9A}" presName="childText" presStyleLbl="conFgAcc1" presStyleIdx="0" presStyleCnt="1">
        <dgm:presLayoutVars>
          <dgm:bulletEnabled val="1"/>
        </dgm:presLayoutVars>
      </dgm:prSet>
      <dgm:spPr/>
    </dgm:pt>
  </dgm:ptLst>
  <dgm:cxnLst>
    <dgm:cxn modelId="{85BE7E00-79F2-4B8B-AA74-33D4DC053D18}" srcId="{3390593A-23CE-47BB-984E-A44699BABD9A}" destId="{6D90D478-E6C7-478A-86EC-BAF07120BF08}" srcOrd="1" destOrd="0" parTransId="{7494C5D8-7EA8-4FDC-8878-D1E27B0B961C}" sibTransId="{3FD8B4B6-1DA3-4C56-B49F-906E5208D41F}"/>
    <dgm:cxn modelId="{6B52DF0B-2200-4E0B-929F-42D57DA91E6D}" type="presOf" srcId="{BCED085A-C820-44AD-9DFF-9315DE0B5353}" destId="{2378750A-7B2E-4545-8529-BFADFF2565E5}" srcOrd="0" destOrd="2" presId="urn:microsoft.com/office/officeart/2005/8/layout/list1"/>
    <dgm:cxn modelId="{FDEB5C1F-F14A-4C27-A236-AB10E8D592A3}" type="presOf" srcId="{3390593A-23CE-47BB-984E-A44699BABD9A}" destId="{D1EFB0BF-0231-48C4-8504-843D5FED7DAF}" srcOrd="1" destOrd="0" presId="urn:microsoft.com/office/officeart/2005/8/layout/list1"/>
    <dgm:cxn modelId="{D9E50D2C-3297-4B10-A31E-A8AC5E4C2993}" srcId="{1FF4CE6B-DBD3-4C45-971D-1B3FA9017B61}" destId="{3390593A-23CE-47BB-984E-A44699BABD9A}" srcOrd="0" destOrd="0" parTransId="{CF814968-2605-44CE-9CE1-BA34969B33AF}" sibTransId="{9AA1716D-A6ED-4647-A8C7-03D876221F3F}"/>
    <dgm:cxn modelId="{42505C3F-C210-4434-8221-3C8D2CEB21F8}" srcId="{3390593A-23CE-47BB-984E-A44699BABD9A}" destId="{BCED085A-C820-44AD-9DFF-9315DE0B5353}" srcOrd="2" destOrd="0" parTransId="{8045A3AE-405D-4819-A8A5-5A81368957F3}" sibTransId="{365992E2-33AD-4109-B89F-F304D3B33D89}"/>
    <dgm:cxn modelId="{3791F45B-ADEA-40CF-A541-9F009A28999E}" type="presOf" srcId="{3390593A-23CE-47BB-984E-A44699BABD9A}" destId="{F6445169-F4A0-4ADD-9C3A-DCA215FD425E}" srcOrd="0" destOrd="0" presId="urn:microsoft.com/office/officeart/2005/8/layout/list1"/>
    <dgm:cxn modelId="{2470365E-7CBB-41E5-9FC5-C436E2F9F321}" type="presOf" srcId="{6D90D478-E6C7-478A-86EC-BAF07120BF08}" destId="{2378750A-7B2E-4545-8529-BFADFF2565E5}" srcOrd="0" destOrd="1" presId="urn:microsoft.com/office/officeart/2005/8/layout/list1"/>
    <dgm:cxn modelId="{8365EC51-6138-4A6B-8CA9-F0E5FD9EF928}" srcId="{3390593A-23CE-47BB-984E-A44699BABD9A}" destId="{23311BBB-9E96-4860-B890-470889EBEDE0}" srcOrd="0" destOrd="0" parTransId="{D02D85D1-51DE-49FF-AA18-A1FEF81B900C}" sibTransId="{9AE50BB8-6528-4C31-B32E-44A889CFE971}"/>
    <dgm:cxn modelId="{6ABACE86-F8DE-407E-9123-0E5124312455}" type="presOf" srcId="{23311BBB-9E96-4860-B890-470889EBEDE0}" destId="{2378750A-7B2E-4545-8529-BFADFF2565E5}" srcOrd="0" destOrd="0" presId="urn:microsoft.com/office/officeart/2005/8/layout/list1"/>
    <dgm:cxn modelId="{A465768B-50B0-415B-B051-86893ABD03F9}" type="presOf" srcId="{1FF4CE6B-DBD3-4C45-971D-1B3FA9017B61}" destId="{F87D5D31-91DD-430E-BEE5-A5E229C5B9C9}" srcOrd="0" destOrd="0" presId="urn:microsoft.com/office/officeart/2005/8/layout/list1"/>
    <dgm:cxn modelId="{5BC66D3C-B088-4740-8E24-758F72F6A876}" type="presParOf" srcId="{F87D5D31-91DD-430E-BEE5-A5E229C5B9C9}" destId="{CC81E620-8A36-46BB-B887-718C12331DAE}" srcOrd="0" destOrd="0" presId="urn:microsoft.com/office/officeart/2005/8/layout/list1"/>
    <dgm:cxn modelId="{306121B5-926F-4616-8006-6930A7C467C6}" type="presParOf" srcId="{CC81E620-8A36-46BB-B887-718C12331DAE}" destId="{F6445169-F4A0-4ADD-9C3A-DCA215FD425E}" srcOrd="0" destOrd="0" presId="urn:microsoft.com/office/officeart/2005/8/layout/list1"/>
    <dgm:cxn modelId="{714466FF-B029-468A-951D-756BE119A7EE}" type="presParOf" srcId="{CC81E620-8A36-46BB-B887-718C12331DAE}" destId="{D1EFB0BF-0231-48C4-8504-843D5FED7DAF}" srcOrd="1" destOrd="0" presId="urn:microsoft.com/office/officeart/2005/8/layout/list1"/>
    <dgm:cxn modelId="{7C9E7035-DCB3-425B-87D4-E121D0EC3453}" type="presParOf" srcId="{F87D5D31-91DD-430E-BEE5-A5E229C5B9C9}" destId="{E7FA03F1-EF16-4857-AF34-A759D31B1B4A}" srcOrd="1" destOrd="0" presId="urn:microsoft.com/office/officeart/2005/8/layout/list1"/>
    <dgm:cxn modelId="{A2D20D55-E7F5-43B9-9914-2862092AD44C}" type="presParOf" srcId="{F87D5D31-91DD-430E-BEE5-A5E229C5B9C9}" destId="{2378750A-7B2E-4545-8529-BFADFF2565E5}"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6AF9FA-C3F8-45A1-AD4C-D215CA46AC7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F40C485-8D31-4883-8E6C-28334BE820E7}">
      <dgm:prSet/>
      <dgm:spPr/>
      <dgm:t>
        <a:bodyPr/>
        <a:lstStyle/>
        <a:p>
          <a:r>
            <a:rPr lang="en-US"/>
            <a:t>Phân loại theo mức độ sa của trĩ nội:</a:t>
          </a:r>
        </a:p>
      </dgm:t>
    </dgm:pt>
    <dgm:pt modelId="{BEF5CBC9-6DCC-4011-9FDF-2DCFA068F98C}" type="parTrans" cxnId="{C31EB3A1-AD22-47DA-8233-0683F68AEA53}">
      <dgm:prSet/>
      <dgm:spPr/>
      <dgm:t>
        <a:bodyPr/>
        <a:lstStyle/>
        <a:p>
          <a:endParaRPr lang="en-US"/>
        </a:p>
      </dgm:t>
    </dgm:pt>
    <dgm:pt modelId="{265389F9-CBC9-430A-9862-B5DF784493D6}" type="sibTrans" cxnId="{C31EB3A1-AD22-47DA-8233-0683F68AEA53}">
      <dgm:prSet/>
      <dgm:spPr/>
      <dgm:t>
        <a:bodyPr/>
        <a:lstStyle/>
        <a:p>
          <a:endParaRPr lang="en-US"/>
        </a:p>
      </dgm:t>
    </dgm:pt>
    <dgm:pt modelId="{9C15E84B-570E-40BD-8116-2ECCCCFC3C77}">
      <dgm:prSet/>
      <dgm:spPr/>
      <dgm:t>
        <a:bodyPr/>
        <a:lstStyle/>
        <a:p>
          <a:r>
            <a:rPr lang="en-US"/>
            <a:t>P0: không sa</a:t>
          </a:r>
        </a:p>
      </dgm:t>
    </dgm:pt>
    <dgm:pt modelId="{2A38CD81-77C6-4294-8A7D-822DBCAA4986}" type="parTrans" cxnId="{27072D66-120D-447A-8BEB-3A0C76D3A4F6}">
      <dgm:prSet/>
      <dgm:spPr/>
      <dgm:t>
        <a:bodyPr/>
        <a:lstStyle/>
        <a:p>
          <a:endParaRPr lang="en-US"/>
        </a:p>
      </dgm:t>
    </dgm:pt>
    <dgm:pt modelId="{2C98C4A9-F9BE-4F05-8CF7-72661EC0A61E}" type="sibTrans" cxnId="{27072D66-120D-447A-8BEB-3A0C76D3A4F6}">
      <dgm:prSet/>
      <dgm:spPr/>
      <dgm:t>
        <a:bodyPr/>
        <a:lstStyle/>
        <a:p>
          <a:endParaRPr lang="en-US"/>
        </a:p>
      </dgm:t>
    </dgm:pt>
    <dgm:pt modelId="{1BAA6AAA-11B7-4E56-B9A3-2FA5B71BED0E}">
      <dgm:prSet/>
      <dgm:spPr/>
      <dgm:t>
        <a:bodyPr/>
        <a:lstStyle/>
        <a:p>
          <a:r>
            <a:rPr lang="en-US"/>
            <a:t>P1: tĩ nội sa nhưng không tự tụt vào</a:t>
          </a:r>
        </a:p>
      </dgm:t>
    </dgm:pt>
    <dgm:pt modelId="{F9A62606-9706-46EB-A683-F6C8EF5FB3E5}" type="parTrans" cxnId="{690BC99F-AF9F-4691-9C7A-99C8A774D5F3}">
      <dgm:prSet/>
      <dgm:spPr/>
      <dgm:t>
        <a:bodyPr/>
        <a:lstStyle/>
        <a:p>
          <a:endParaRPr lang="en-US"/>
        </a:p>
      </dgm:t>
    </dgm:pt>
    <dgm:pt modelId="{1E260FD3-F079-433C-89C2-860BA4007F02}" type="sibTrans" cxnId="{690BC99F-AF9F-4691-9C7A-99C8A774D5F3}">
      <dgm:prSet/>
      <dgm:spPr/>
      <dgm:t>
        <a:bodyPr/>
        <a:lstStyle/>
        <a:p>
          <a:endParaRPr lang="en-US"/>
        </a:p>
      </dgm:t>
    </dgm:pt>
    <dgm:pt modelId="{C7CDF511-477D-4558-B991-F32270295DD7}">
      <dgm:prSet/>
      <dgm:spPr/>
      <dgm:t>
        <a:bodyPr/>
        <a:lstStyle/>
        <a:p>
          <a:r>
            <a:rPr lang="en-US"/>
            <a:t>P2: trĩ nội sa nhưng không tư tụt vào</a:t>
          </a:r>
        </a:p>
      </dgm:t>
    </dgm:pt>
    <dgm:pt modelId="{A034141C-C10E-4E79-B933-A949C6EFC335}" type="parTrans" cxnId="{6036C464-C126-4F29-A66F-CC35B36772F1}">
      <dgm:prSet/>
      <dgm:spPr/>
      <dgm:t>
        <a:bodyPr/>
        <a:lstStyle/>
        <a:p>
          <a:endParaRPr lang="en-US"/>
        </a:p>
      </dgm:t>
    </dgm:pt>
    <dgm:pt modelId="{647C4E4C-C105-4439-A75D-114F1C91F200}" type="sibTrans" cxnId="{6036C464-C126-4F29-A66F-CC35B36772F1}">
      <dgm:prSet/>
      <dgm:spPr/>
      <dgm:t>
        <a:bodyPr/>
        <a:lstStyle/>
        <a:p>
          <a:endParaRPr lang="en-US"/>
        </a:p>
      </dgm:t>
    </dgm:pt>
    <dgm:pt modelId="{343C277F-21D5-4649-AC87-0C0E1A73160D}">
      <dgm:prSet/>
      <dgm:spPr/>
      <dgm:t>
        <a:bodyPr/>
        <a:lstStyle/>
        <a:p>
          <a:r>
            <a:rPr lang="en-US"/>
            <a:t>Phân loại theo mức độ của trĩ ngoại:</a:t>
          </a:r>
        </a:p>
      </dgm:t>
    </dgm:pt>
    <dgm:pt modelId="{E134EC2E-7533-443D-8E67-04FE6D30E226}" type="parTrans" cxnId="{0E4977E7-9665-463B-B921-D242087B329F}">
      <dgm:prSet/>
      <dgm:spPr/>
      <dgm:t>
        <a:bodyPr/>
        <a:lstStyle/>
        <a:p>
          <a:endParaRPr lang="en-US"/>
        </a:p>
      </dgm:t>
    </dgm:pt>
    <dgm:pt modelId="{48A5A1A2-78AA-4DE9-924A-23B4FDBE453A}" type="sibTrans" cxnId="{0E4977E7-9665-463B-B921-D242087B329F}">
      <dgm:prSet/>
      <dgm:spPr/>
      <dgm:t>
        <a:bodyPr/>
        <a:lstStyle/>
        <a:p>
          <a:endParaRPr lang="en-US"/>
        </a:p>
      </dgm:t>
    </dgm:pt>
    <dgm:pt modelId="{57656C9C-200A-4B09-89E0-7A76897DA57C}">
      <dgm:prSet/>
      <dgm:spPr/>
      <dgm:t>
        <a:bodyPr/>
        <a:lstStyle/>
        <a:p>
          <a:r>
            <a:rPr lang="en-US"/>
            <a:t>E0: không có trĩ ngoại</a:t>
          </a:r>
        </a:p>
      </dgm:t>
    </dgm:pt>
    <dgm:pt modelId="{33A5F8CF-D23C-4C0C-ACD5-3D654166E066}" type="parTrans" cxnId="{16555E6C-4832-48F1-8A0E-7C74DC410292}">
      <dgm:prSet/>
      <dgm:spPr/>
      <dgm:t>
        <a:bodyPr/>
        <a:lstStyle/>
        <a:p>
          <a:endParaRPr lang="en-US"/>
        </a:p>
      </dgm:t>
    </dgm:pt>
    <dgm:pt modelId="{72395021-DDCC-4316-A1FD-C2BF0EE58047}" type="sibTrans" cxnId="{16555E6C-4832-48F1-8A0E-7C74DC410292}">
      <dgm:prSet/>
      <dgm:spPr/>
      <dgm:t>
        <a:bodyPr/>
        <a:lstStyle/>
        <a:p>
          <a:endParaRPr lang="en-US"/>
        </a:p>
      </dgm:t>
    </dgm:pt>
    <dgm:pt modelId="{F57E1D3A-189B-43A3-AF1D-30679FBEC03D}">
      <dgm:prSet/>
      <dgm:spPr/>
      <dgm:t>
        <a:bodyPr/>
        <a:lstStyle/>
        <a:p>
          <a:r>
            <a:rPr lang="en-US"/>
            <a:t>E1: chiếm dưới phân nửa chu vi hậu môn</a:t>
          </a:r>
        </a:p>
      </dgm:t>
    </dgm:pt>
    <dgm:pt modelId="{1C27A823-54B0-4B03-92A6-C95FC20CEFA9}" type="parTrans" cxnId="{A001BDDC-EE42-4773-B668-22E81A1B2721}">
      <dgm:prSet/>
      <dgm:spPr/>
      <dgm:t>
        <a:bodyPr/>
        <a:lstStyle/>
        <a:p>
          <a:endParaRPr lang="en-US"/>
        </a:p>
      </dgm:t>
    </dgm:pt>
    <dgm:pt modelId="{6C0BA065-6ADA-4208-BBA4-EDA5971C090E}" type="sibTrans" cxnId="{A001BDDC-EE42-4773-B668-22E81A1B2721}">
      <dgm:prSet/>
      <dgm:spPr/>
      <dgm:t>
        <a:bodyPr/>
        <a:lstStyle/>
        <a:p>
          <a:endParaRPr lang="en-US"/>
        </a:p>
      </dgm:t>
    </dgm:pt>
    <dgm:pt modelId="{FAA049EE-B42B-43EB-8F92-8ADE404FF5CC}">
      <dgm:prSet/>
      <dgm:spPr/>
      <dgm:t>
        <a:bodyPr/>
        <a:lstStyle/>
        <a:p>
          <a:r>
            <a:rPr lang="en-US"/>
            <a:t>E2: chiếm hơn phân nửa chu vi hậu môn</a:t>
          </a:r>
        </a:p>
      </dgm:t>
    </dgm:pt>
    <dgm:pt modelId="{93DC1A49-184F-4641-B4A2-DDCE80D91D2D}" type="parTrans" cxnId="{7234E83B-5E2C-4C72-A966-69EE55BB4E2A}">
      <dgm:prSet/>
      <dgm:spPr/>
      <dgm:t>
        <a:bodyPr/>
        <a:lstStyle/>
        <a:p>
          <a:endParaRPr lang="en-US"/>
        </a:p>
      </dgm:t>
    </dgm:pt>
    <dgm:pt modelId="{316970EC-D640-4C4D-8EFB-10909D60D4D0}" type="sibTrans" cxnId="{7234E83B-5E2C-4C72-A966-69EE55BB4E2A}">
      <dgm:prSet/>
      <dgm:spPr/>
      <dgm:t>
        <a:bodyPr/>
        <a:lstStyle/>
        <a:p>
          <a:endParaRPr lang="en-US"/>
        </a:p>
      </dgm:t>
    </dgm:pt>
    <dgm:pt modelId="{00BC762D-71AC-4505-BE7E-812A43D19E44}">
      <dgm:prSet/>
      <dgm:spPr/>
      <dgm:t>
        <a:bodyPr/>
        <a:lstStyle/>
        <a:p>
          <a:r>
            <a:rPr lang="en-US"/>
            <a:t>Phân loại theo mức độ liên quan chu vi hậu môn:</a:t>
          </a:r>
        </a:p>
      </dgm:t>
    </dgm:pt>
    <dgm:pt modelId="{C7A336CE-F158-442B-9896-65F5C5D94D97}" type="parTrans" cxnId="{DA858FC5-1272-4962-82A0-3102636F709D}">
      <dgm:prSet/>
      <dgm:spPr/>
      <dgm:t>
        <a:bodyPr/>
        <a:lstStyle/>
        <a:p>
          <a:endParaRPr lang="en-US"/>
        </a:p>
      </dgm:t>
    </dgm:pt>
    <dgm:pt modelId="{5BEDD970-E7BF-48CE-AC07-BD278071E68A}" type="sibTrans" cxnId="{DA858FC5-1272-4962-82A0-3102636F709D}">
      <dgm:prSet/>
      <dgm:spPr/>
      <dgm:t>
        <a:bodyPr/>
        <a:lstStyle/>
        <a:p>
          <a:endParaRPr lang="en-US"/>
        </a:p>
      </dgm:t>
    </dgm:pt>
    <dgm:pt modelId="{39F4FE5C-192E-4A75-BB5C-31C54D5346FC}">
      <dgm:prSet/>
      <dgm:spPr/>
      <dgm:t>
        <a:bodyPr/>
        <a:lstStyle/>
        <a:p>
          <a:r>
            <a:rPr lang="en-US"/>
            <a:t>C0: các búi trĩ riêng lẻ, không liên kết với nhau </a:t>
          </a:r>
        </a:p>
      </dgm:t>
    </dgm:pt>
    <dgm:pt modelId="{F445FB0A-AE57-48C5-9229-E54ABCEBD448}" type="parTrans" cxnId="{69096B16-FC85-4837-B3A9-57AD638E9AFF}">
      <dgm:prSet/>
      <dgm:spPr/>
      <dgm:t>
        <a:bodyPr/>
        <a:lstStyle/>
        <a:p>
          <a:endParaRPr lang="en-US"/>
        </a:p>
      </dgm:t>
    </dgm:pt>
    <dgm:pt modelId="{65E96D7C-EE1D-43E3-B0D6-FF0059F0A77F}" type="sibTrans" cxnId="{69096B16-FC85-4837-B3A9-57AD638E9AFF}">
      <dgm:prSet/>
      <dgm:spPr/>
      <dgm:t>
        <a:bodyPr/>
        <a:lstStyle/>
        <a:p>
          <a:endParaRPr lang="en-US"/>
        </a:p>
      </dgm:t>
    </dgm:pt>
    <dgm:pt modelId="{03585AC5-F02A-4D2F-8FBE-7366E80E9E6D}">
      <dgm:prSet/>
      <dgm:spPr/>
      <dgm:t>
        <a:bodyPr/>
        <a:lstStyle/>
        <a:p>
          <a:r>
            <a:rPr lang="en-US"/>
            <a:t>C1: các búi trĩ riêng lẻ liên kết với nhau một phần</a:t>
          </a:r>
        </a:p>
      </dgm:t>
    </dgm:pt>
    <dgm:pt modelId="{4FA4EF14-2185-4EB9-B428-9C2D8086505F}" type="parTrans" cxnId="{EC0ADB15-FC3F-484D-83EA-E1AA2DB8EE54}">
      <dgm:prSet/>
      <dgm:spPr/>
      <dgm:t>
        <a:bodyPr/>
        <a:lstStyle/>
        <a:p>
          <a:endParaRPr lang="en-US"/>
        </a:p>
      </dgm:t>
    </dgm:pt>
    <dgm:pt modelId="{F9750F1B-0225-48CD-8544-A3A81746FE7E}" type="sibTrans" cxnId="{EC0ADB15-FC3F-484D-83EA-E1AA2DB8EE54}">
      <dgm:prSet/>
      <dgm:spPr/>
      <dgm:t>
        <a:bodyPr/>
        <a:lstStyle/>
        <a:p>
          <a:endParaRPr lang="en-US"/>
        </a:p>
      </dgm:t>
    </dgm:pt>
    <dgm:pt modelId="{261D585F-8839-4C1E-AEF4-4ABECBB9E6F4}">
      <dgm:prSet/>
      <dgm:spPr/>
      <dgm:t>
        <a:bodyPr/>
        <a:lstStyle/>
        <a:p>
          <a:r>
            <a:rPr lang="en-US"/>
            <a:t>C2: các búi trĩ riêng lẻ liên kết với nhau tạo thành vòng</a:t>
          </a:r>
        </a:p>
      </dgm:t>
    </dgm:pt>
    <dgm:pt modelId="{92B51F75-9B98-4578-9F7B-248FF692204C}" type="parTrans" cxnId="{229656B4-7F59-4184-81C6-6926F88F4164}">
      <dgm:prSet/>
      <dgm:spPr/>
      <dgm:t>
        <a:bodyPr/>
        <a:lstStyle/>
        <a:p>
          <a:endParaRPr lang="en-US"/>
        </a:p>
      </dgm:t>
    </dgm:pt>
    <dgm:pt modelId="{5F802DA8-9E52-440E-8976-8562ED2E701F}" type="sibTrans" cxnId="{229656B4-7F59-4184-81C6-6926F88F4164}">
      <dgm:prSet/>
      <dgm:spPr/>
      <dgm:t>
        <a:bodyPr/>
        <a:lstStyle/>
        <a:p>
          <a:endParaRPr lang="en-US"/>
        </a:p>
      </dgm:t>
    </dgm:pt>
    <dgm:pt modelId="{641817BB-51F8-4BA0-B7AE-AA388C9AEC78}" type="pres">
      <dgm:prSet presAssocID="{786AF9FA-C3F8-45A1-AD4C-D215CA46AC72}" presName="linear" presStyleCnt="0">
        <dgm:presLayoutVars>
          <dgm:animLvl val="lvl"/>
          <dgm:resizeHandles val="exact"/>
        </dgm:presLayoutVars>
      </dgm:prSet>
      <dgm:spPr/>
    </dgm:pt>
    <dgm:pt modelId="{4B709CDF-4821-43CD-8611-0A56D0BF6001}" type="pres">
      <dgm:prSet presAssocID="{DF40C485-8D31-4883-8E6C-28334BE820E7}" presName="parentText" presStyleLbl="node1" presStyleIdx="0" presStyleCnt="3">
        <dgm:presLayoutVars>
          <dgm:chMax val="0"/>
          <dgm:bulletEnabled val="1"/>
        </dgm:presLayoutVars>
      </dgm:prSet>
      <dgm:spPr/>
    </dgm:pt>
    <dgm:pt modelId="{CC8909F8-4A4E-4EC6-9977-513703DB9D60}" type="pres">
      <dgm:prSet presAssocID="{DF40C485-8D31-4883-8E6C-28334BE820E7}" presName="childText" presStyleLbl="revTx" presStyleIdx="0" presStyleCnt="3">
        <dgm:presLayoutVars>
          <dgm:bulletEnabled val="1"/>
        </dgm:presLayoutVars>
      </dgm:prSet>
      <dgm:spPr/>
    </dgm:pt>
    <dgm:pt modelId="{993549A3-7975-4D00-87AE-E3D8B711972F}" type="pres">
      <dgm:prSet presAssocID="{343C277F-21D5-4649-AC87-0C0E1A73160D}" presName="parentText" presStyleLbl="node1" presStyleIdx="1" presStyleCnt="3">
        <dgm:presLayoutVars>
          <dgm:chMax val="0"/>
          <dgm:bulletEnabled val="1"/>
        </dgm:presLayoutVars>
      </dgm:prSet>
      <dgm:spPr/>
    </dgm:pt>
    <dgm:pt modelId="{2B211E58-4738-4006-AA5C-9A1D850BE1C7}" type="pres">
      <dgm:prSet presAssocID="{343C277F-21D5-4649-AC87-0C0E1A73160D}" presName="childText" presStyleLbl="revTx" presStyleIdx="1" presStyleCnt="3">
        <dgm:presLayoutVars>
          <dgm:bulletEnabled val="1"/>
        </dgm:presLayoutVars>
      </dgm:prSet>
      <dgm:spPr/>
    </dgm:pt>
    <dgm:pt modelId="{D52F3D78-C886-450E-A0C5-78C1401AF29A}" type="pres">
      <dgm:prSet presAssocID="{00BC762D-71AC-4505-BE7E-812A43D19E44}" presName="parentText" presStyleLbl="node1" presStyleIdx="2" presStyleCnt="3">
        <dgm:presLayoutVars>
          <dgm:chMax val="0"/>
          <dgm:bulletEnabled val="1"/>
        </dgm:presLayoutVars>
      </dgm:prSet>
      <dgm:spPr/>
    </dgm:pt>
    <dgm:pt modelId="{33B8688D-2FB0-4B44-BF63-E69E5C8D85BD}" type="pres">
      <dgm:prSet presAssocID="{00BC762D-71AC-4505-BE7E-812A43D19E44}" presName="childText" presStyleLbl="revTx" presStyleIdx="2" presStyleCnt="3">
        <dgm:presLayoutVars>
          <dgm:bulletEnabled val="1"/>
        </dgm:presLayoutVars>
      </dgm:prSet>
      <dgm:spPr/>
    </dgm:pt>
  </dgm:ptLst>
  <dgm:cxnLst>
    <dgm:cxn modelId="{C613F400-9DBF-476F-A4B2-EB734950B362}" type="presOf" srcId="{9C15E84B-570E-40BD-8116-2ECCCCFC3C77}" destId="{CC8909F8-4A4E-4EC6-9977-513703DB9D60}" srcOrd="0" destOrd="0" presId="urn:microsoft.com/office/officeart/2005/8/layout/vList2"/>
    <dgm:cxn modelId="{56180004-0EB6-4C1D-B780-9466CB516387}" type="presOf" srcId="{786AF9FA-C3F8-45A1-AD4C-D215CA46AC72}" destId="{641817BB-51F8-4BA0-B7AE-AA388C9AEC78}" srcOrd="0" destOrd="0" presId="urn:microsoft.com/office/officeart/2005/8/layout/vList2"/>
    <dgm:cxn modelId="{92FFF50F-24B5-44C9-AF0A-007B9C943B8F}" type="presOf" srcId="{F57E1D3A-189B-43A3-AF1D-30679FBEC03D}" destId="{2B211E58-4738-4006-AA5C-9A1D850BE1C7}" srcOrd="0" destOrd="1" presId="urn:microsoft.com/office/officeart/2005/8/layout/vList2"/>
    <dgm:cxn modelId="{EC0ADB15-FC3F-484D-83EA-E1AA2DB8EE54}" srcId="{00BC762D-71AC-4505-BE7E-812A43D19E44}" destId="{03585AC5-F02A-4D2F-8FBE-7366E80E9E6D}" srcOrd="1" destOrd="0" parTransId="{4FA4EF14-2185-4EB9-B428-9C2D8086505F}" sibTransId="{F9750F1B-0225-48CD-8544-A3A81746FE7E}"/>
    <dgm:cxn modelId="{69096B16-FC85-4837-B3A9-57AD638E9AFF}" srcId="{00BC762D-71AC-4505-BE7E-812A43D19E44}" destId="{39F4FE5C-192E-4A75-BB5C-31C54D5346FC}" srcOrd="0" destOrd="0" parTransId="{F445FB0A-AE57-48C5-9229-E54ABCEBD448}" sibTransId="{65E96D7C-EE1D-43E3-B0D6-FF0059F0A77F}"/>
    <dgm:cxn modelId="{7234E83B-5E2C-4C72-A966-69EE55BB4E2A}" srcId="{343C277F-21D5-4649-AC87-0C0E1A73160D}" destId="{FAA049EE-B42B-43EB-8F92-8ADE404FF5CC}" srcOrd="2" destOrd="0" parTransId="{93DC1A49-184F-4641-B4A2-DDCE80D91D2D}" sibTransId="{316970EC-D640-4C4D-8EFB-10909D60D4D0}"/>
    <dgm:cxn modelId="{6036C464-C126-4F29-A66F-CC35B36772F1}" srcId="{DF40C485-8D31-4883-8E6C-28334BE820E7}" destId="{C7CDF511-477D-4558-B991-F32270295DD7}" srcOrd="2" destOrd="0" parTransId="{A034141C-C10E-4E79-B933-A949C6EFC335}" sibTransId="{647C4E4C-C105-4439-A75D-114F1C91F200}"/>
    <dgm:cxn modelId="{27072D66-120D-447A-8BEB-3A0C76D3A4F6}" srcId="{DF40C485-8D31-4883-8E6C-28334BE820E7}" destId="{9C15E84B-570E-40BD-8116-2ECCCCFC3C77}" srcOrd="0" destOrd="0" parTransId="{2A38CD81-77C6-4294-8A7D-822DBCAA4986}" sibTransId="{2C98C4A9-F9BE-4F05-8CF7-72661EC0A61E}"/>
    <dgm:cxn modelId="{62DDB34B-9E6D-441C-AEC0-94636D680D43}" type="presOf" srcId="{39F4FE5C-192E-4A75-BB5C-31C54D5346FC}" destId="{33B8688D-2FB0-4B44-BF63-E69E5C8D85BD}" srcOrd="0" destOrd="0" presId="urn:microsoft.com/office/officeart/2005/8/layout/vList2"/>
    <dgm:cxn modelId="{16555E6C-4832-48F1-8A0E-7C74DC410292}" srcId="{343C277F-21D5-4649-AC87-0C0E1A73160D}" destId="{57656C9C-200A-4B09-89E0-7A76897DA57C}" srcOrd="0" destOrd="0" parTransId="{33A5F8CF-D23C-4C0C-ACD5-3D654166E066}" sibTransId="{72395021-DDCC-4316-A1FD-C2BF0EE58047}"/>
    <dgm:cxn modelId="{B6488257-1748-40C9-BF0D-F2C2ADE3C262}" type="presOf" srcId="{261D585F-8839-4C1E-AEF4-4ABECBB9E6F4}" destId="{33B8688D-2FB0-4B44-BF63-E69E5C8D85BD}" srcOrd="0" destOrd="2" presId="urn:microsoft.com/office/officeart/2005/8/layout/vList2"/>
    <dgm:cxn modelId="{F908AE94-4B14-4D0C-93A7-82C3EA671B77}" type="presOf" srcId="{343C277F-21D5-4649-AC87-0C0E1A73160D}" destId="{993549A3-7975-4D00-87AE-E3D8B711972F}" srcOrd="0" destOrd="0" presId="urn:microsoft.com/office/officeart/2005/8/layout/vList2"/>
    <dgm:cxn modelId="{690BC99F-AF9F-4691-9C7A-99C8A774D5F3}" srcId="{DF40C485-8D31-4883-8E6C-28334BE820E7}" destId="{1BAA6AAA-11B7-4E56-B9A3-2FA5B71BED0E}" srcOrd="1" destOrd="0" parTransId="{F9A62606-9706-46EB-A683-F6C8EF5FB3E5}" sibTransId="{1E260FD3-F079-433C-89C2-860BA4007F02}"/>
    <dgm:cxn modelId="{C31EB3A1-AD22-47DA-8233-0683F68AEA53}" srcId="{786AF9FA-C3F8-45A1-AD4C-D215CA46AC72}" destId="{DF40C485-8D31-4883-8E6C-28334BE820E7}" srcOrd="0" destOrd="0" parTransId="{BEF5CBC9-6DCC-4011-9FDF-2DCFA068F98C}" sibTransId="{265389F9-CBC9-430A-9862-B5DF784493D6}"/>
    <dgm:cxn modelId="{7785D8A4-AE8C-490E-8B5E-6E41D725B797}" type="presOf" srcId="{00BC762D-71AC-4505-BE7E-812A43D19E44}" destId="{D52F3D78-C886-450E-A0C5-78C1401AF29A}" srcOrd="0" destOrd="0" presId="urn:microsoft.com/office/officeart/2005/8/layout/vList2"/>
    <dgm:cxn modelId="{229656B4-7F59-4184-81C6-6926F88F4164}" srcId="{00BC762D-71AC-4505-BE7E-812A43D19E44}" destId="{261D585F-8839-4C1E-AEF4-4ABECBB9E6F4}" srcOrd="2" destOrd="0" parTransId="{92B51F75-9B98-4578-9F7B-248FF692204C}" sibTransId="{5F802DA8-9E52-440E-8976-8562ED2E701F}"/>
    <dgm:cxn modelId="{DA858FC5-1272-4962-82A0-3102636F709D}" srcId="{786AF9FA-C3F8-45A1-AD4C-D215CA46AC72}" destId="{00BC762D-71AC-4505-BE7E-812A43D19E44}" srcOrd="2" destOrd="0" parTransId="{C7A336CE-F158-442B-9896-65F5C5D94D97}" sibTransId="{5BEDD970-E7BF-48CE-AC07-BD278071E68A}"/>
    <dgm:cxn modelId="{03E306CF-7A2B-4ACD-82F0-DA5E4E75AAF1}" type="presOf" srcId="{FAA049EE-B42B-43EB-8F92-8ADE404FF5CC}" destId="{2B211E58-4738-4006-AA5C-9A1D850BE1C7}" srcOrd="0" destOrd="2" presId="urn:microsoft.com/office/officeart/2005/8/layout/vList2"/>
    <dgm:cxn modelId="{A001BDDC-EE42-4773-B668-22E81A1B2721}" srcId="{343C277F-21D5-4649-AC87-0C0E1A73160D}" destId="{F57E1D3A-189B-43A3-AF1D-30679FBEC03D}" srcOrd="1" destOrd="0" parTransId="{1C27A823-54B0-4B03-92A6-C95FC20CEFA9}" sibTransId="{6C0BA065-6ADA-4208-BBA4-EDA5971C090E}"/>
    <dgm:cxn modelId="{58ED73DD-C271-4047-B830-3702C60DEC57}" type="presOf" srcId="{C7CDF511-477D-4558-B991-F32270295DD7}" destId="{CC8909F8-4A4E-4EC6-9977-513703DB9D60}" srcOrd="0" destOrd="2" presId="urn:microsoft.com/office/officeart/2005/8/layout/vList2"/>
    <dgm:cxn modelId="{A1B17AE0-C5FC-420C-B627-AB94345CE83C}" type="presOf" srcId="{DF40C485-8D31-4883-8E6C-28334BE820E7}" destId="{4B709CDF-4821-43CD-8611-0A56D0BF6001}" srcOrd="0" destOrd="0" presId="urn:microsoft.com/office/officeart/2005/8/layout/vList2"/>
    <dgm:cxn modelId="{F3A7EAE5-2363-4B46-87F0-830437E60007}" type="presOf" srcId="{57656C9C-200A-4B09-89E0-7A76897DA57C}" destId="{2B211E58-4738-4006-AA5C-9A1D850BE1C7}" srcOrd="0" destOrd="0" presId="urn:microsoft.com/office/officeart/2005/8/layout/vList2"/>
    <dgm:cxn modelId="{0E4977E7-9665-463B-B921-D242087B329F}" srcId="{786AF9FA-C3F8-45A1-AD4C-D215CA46AC72}" destId="{343C277F-21D5-4649-AC87-0C0E1A73160D}" srcOrd="1" destOrd="0" parTransId="{E134EC2E-7533-443D-8E67-04FE6D30E226}" sibTransId="{48A5A1A2-78AA-4DE9-924A-23B4FDBE453A}"/>
    <dgm:cxn modelId="{05F746F2-167E-4AD5-93AA-0FA67DD9ACBD}" type="presOf" srcId="{1BAA6AAA-11B7-4E56-B9A3-2FA5B71BED0E}" destId="{CC8909F8-4A4E-4EC6-9977-513703DB9D60}" srcOrd="0" destOrd="1" presId="urn:microsoft.com/office/officeart/2005/8/layout/vList2"/>
    <dgm:cxn modelId="{9C4AE3F9-FE32-4301-9032-BBED9C1BDAA0}" type="presOf" srcId="{03585AC5-F02A-4D2F-8FBE-7366E80E9E6D}" destId="{33B8688D-2FB0-4B44-BF63-E69E5C8D85BD}" srcOrd="0" destOrd="1" presId="urn:microsoft.com/office/officeart/2005/8/layout/vList2"/>
    <dgm:cxn modelId="{0903080C-7F7B-4697-BC89-D0715C7A4273}" type="presParOf" srcId="{641817BB-51F8-4BA0-B7AE-AA388C9AEC78}" destId="{4B709CDF-4821-43CD-8611-0A56D0BF6001}" srcOrd="0" destOrd="0" presId="urn:microsoft.com/office/officeart/2005/8/layout/vList2"/>
    <dgm:cxn modelId="{BCD300E5-2F67-4058-BD0B-1496D0B36C5D}" type="presParOf" srcId="{641817BB-51F8-4BA0-B7AE-AA388C9AEC78}" destId="{CC8909F8-4A4E-4EC6-9977-513703DB9D60}" srcOrd="1" destOrd="0" presId="urn:microsoft.com/office/officeart/2005/8/layout/vList2"/>
    <dgm:cxn modelId="{9D664093-6DB6-47F5-856C-92F29C885BB6}" type="presParOf" srcId="{641817BB-51F8-4BA0-B7AE-AA388C9AEC78}" destId="{993549A3-7975-4D00-87AE-E3D8B711972F}" srcOrd="2" destOrd="0" presId="urn:microsoft.com/office/officeart/2005/8/layout/vList2"/>
    <dgm:cxn modelId="{8F852B29-151D-4827-89A0-2D29BFF1DFFB}" type="presParOf" srcId="{641817BB-51F8-4BA0-B7AE-AA388C9AEC78}" destId="{2B211E58-4738-4006-AA5C-9A1D850BE1C7}" srcOrd="3" destOrd="0" presId="urn:microsoft.com/office/officeart/2005/8/layout/vList2"/>
    <dgm:cxn modelId="{E8891849-B88A-4718-BF87-3A3D8B800C5E}" type="presParOf" srcId="{641817BB-51F8-4BA0-B7AE-AA388C9AEC78}" destId="{D52F3D78-C886-450E-A0C5-78C1401AF29A}" srcOrd="4" destOrd="0" presId="urn:microsoft.com/office/officeart/2005/8/layout/vList2"/>
    <dgm:cxn modelId="{E6C97AA1-9368-45DC-9C45-31A733B79F4F}" type="presParOf" srcId="{641817BB-51F8-4BA0-B7AE-AA388C9AEC78}" destId="{33B8688D-2FB0-4B44-BF63-E69E5C8D85B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340C70-ED45-44BF-9C31-F732A05D3CE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10AE79C-0E8E-4FBD-BDF7-01B6670B8A36}">
      <dgm:prSet/>
      <dgm:spPr/>
      <dgm:t>
        <a:bodyPr/>
        <a:lstStyle/>
        <a:p>
          <a:r>
            <a:rPr lang="en-US"/>
            <a:t>Chỉ định nội soi đại tràng</a:t>
          </a:r>
        </a:p>
      </dgm:t>
    </dgm:pt>
    <dgm:pt modelId="{3396F484-C56B-4339-BCAD-32E7ED2754C6}" type="parTrans" cxnId="{860D6E93-F8C1-447C-9DD1-4254429C40D3}">
      <dgm:prSet/>
      <dgm:spPr/>
      <dgm:t>
        <a:bodyPr/>
        <a:lstStyle/>
        <a:p>
          <a:endParaRPr lang="en-US"/>
        </a:p>
      </dgm:t>
    </dgm:pt>
    <dgm:pt modelId="{E4D431B0-3B5E-4CEF-92C3-7ED48CCB5499}" type="sibTrans" cxnId="{860D6E93-F8C1-447C-9DD1-4254429C40D3}">
      <dgm:prSet/>
      <dgm:spPr/>
      <dgm:t>
        <a:bodyPr/>
        <a:lstStyle/>
        <a:p>
          <a:endParaRPr lang="en-US"/>
        </a:p>
      </dgm:t>
    </dgm:pt>
    <dgm:pt modelId="{5868BD09-6D6F-4BDC-AC68-CBA432CDDD80}">
      <dgm:prSet/>
      <dgm:spPr/>
      <dgm:t>
        <a:bodyPr/>
        <a:lstStyle/>
        <a:p>
          <a:r>
            <a:rPr lang="en-US"/>
            <a:t>Tuổi ≥ 50 tuổi nếu chưa nội soi đại tràng lần nào trong vòng 10 năm</a:t>
          </a:r>
        </a:p>
      </dgm:t>
    </dgm:pt>
    <dgm:pt modelId="{D7429F24-2C0A-4877-8468-3A7C0BA4668F}" type="parTrans" cxnId="{56D7A458-5D38-4E82-9877-E69CDE1713E1}">
      <dgm:prSet/>
      <dgm:spPr/>
      <dgm:t>
        <a:bodyPr/>
        <a:lstStyle/>
        <a:p>
          <a:endParaRPr lang="en-US"/>
        </a:p>
      </dgm:t>
    </dgm:pt>
    <dgm:pt modelId="{0DF4AAA1-51F5-4CEF-B540-78A475B9F0BC}" type="sibTrans" cxnId="{56D7A458-5D38-4E82-9877-E69CDE1713E1}">
      <dgm:prSet/>
      <dgm:spPr/>
      <dgm:t>
        <a:bodyPr/>
        <a:lstStyle/>
        <a:p>
          <a:endParaRPr lang="en-US"/>
        </a:p>
      </dgm:t>
    </dgm:pt>
    <dgm:pt modelId="{28D090FC-0683-4E07-8311-A9F45D83989F}">
      <dgm:prSet/>
      <dgm:spPr/>
      <dgm:t>
        <a:bodyPr/>
        <a:lstStyle/>
        <a:p>
          <a:r>
            <a:rPr lang="en-US"/>
            <a:t>Tuổi ≥ 40 tuổi hoặc trẻ hơn 10 tuổi tại thời điểm chẩn đoán nếu có tiền sử có 1 người thân thế hệ 1 được chẩn đoán ung thư đại trực tràng hoặc u tuyến giai đoạn tiến triển mà ở tuổi &lt; 60</a:t>
          </a:r>
        </a:p>
      </dgm:t>
    </dgm:pt>
    <dgm:pt modelId="{6D324206-C376-467A-AF6F-7E3D16301695}" type="parTrans" cxnId="{C09E45D2-2A24-44AD-9797-FDA4D9CB55A5}">
      <dgm:prSet/>
      <dgm:spPr/>
      <dgm:t>
        <a:bodyPr/>
        <a:lstStyle/>
        <a:p>
          <a:endParaRPr lang="en-US"/>
        </a:p>
      </dgm:t>
    </dgm:pt>
    <dgm:pt modelId="{152919B2-BF8B-465F-8AB8-CA733772D359}" type="sibTrans" cxnId="{C09E45D2-2A24-44AD-9797-FDA4D9CB55A5}">
      <dgm:prSet/>
      <dgm:spPr/>
      <dgm:t>
        <a:bodyPr/>
        <a:lstStyle/>
        <a:p>
          <a:endParaRPr lang="en-US"/>
        </a:p>
      </dgm:t>
    </dgm:pt>
    <dgm:pt modelId="{EF0AC183-2A8B-441B-9FE8-76A08C71FDAB}">
      <dgm:prSet/>
      <dgm:spPr/>
      <dgm:t>
        <a:bodyPr/>
        <a:lstStyle/>
        <a:p>
          <a:r>
            <a:rPr lang="en-US"/>
            <a:t>Tuổi ≥ 40 tuổi hoặc trẻ hơn 10 tuổi tại thời điểm chẩn đoán nếu có tiền sử có 2 người thân thế hệ 1 được chẩn đoán ung thư đại trực tràng hoặc u tuyến giai đoạn tiến triển</a:t>
          </a:r>
        </a:p>
      </dgm:t>
    </dgm:pt>
    <dgm:pt modelId="{74106766-5402-4808-926C-3263FCD42219}" type="parTrans" cxnId="{1E402573-B1FE-4144-AE99-3A77097EE8AF}">
      <dgm:prSet/>
      <dgm:spPr/>
      <dgm:t>
        <a:bodyPr/>
        <a:lstStyle/>
        <a:p>
          <a:endParaRPr lang="en-US"/>
        </a:p>
      </dgm:t>
    </dgm:pt>
    <dgm:pt modelId="{11CF754D-CAB9-49B4-9A9D-A7B6DCE0E45A}" type="sibTrans" cxnId="{1E402573-B1FE-4144-AE99-3A77097EE8AF}">
      <dgm:prSet/>
      <dgm:spPr/>
      <dgm:t>
        <a:bodyPr/>
        <a:lstStyle/>
        <a:p>
          <a:endParaRPr lang="en-US"/>
        </a:p>
      </dgm:t>
    </dgm:pt>
    <dgm:pt modelId="{258334C7-BAF7-4C76-9764-BF723F92EC2E}">
      <dgm:prSet/>
      <dgm:spPr/>
      <dgm:t>
        <a:bodyPr/>
        <a:lstStyle/>
        <a:p>
          <a:r>
            <a:rPr lang="en-US"/>
            <a:t>Xét nghiệm máu ẩn trong phân bằng sinh hóa miễn dịch (+)</a:t>
          </a:r>
        </a:p>
      </dgm:t>
    </dgm:pt>
    <dgm:pt modelId="{90968F81-415C-4526-8D62-2FAC9344FA35}" type="parTrans" cxnId="{8B0E36CF-C468-4B14-943E-814A53A8E935}">
      <dgm:prSet/>
      <dgm:spPr/>
      <dgm:t>
        <a:bodyPr/>
        <a:lstStyle/>
        <a:p>
          <a:endParaRPr lang="en-US"/>
        </a:p>
      </dgm:t>
    </dgm:pt>
    <dgm:pt modelId="{42285260-1DB3-4B3D-B99B-1EF5C634C208}" type="sibTrans" cxnId="{8B0E36CF-C468-4B14-943E-814A53A8E935}">
      <dgm:prSet/>
      <dgm:spPr/>
      <dgm:t>
        <a:bodyPr/>
        <a:lstStyle/>
        <a:p>
          <a:endParaRPr lang="en-US"/>
        </a:p>
      </dgm:t>
    </dgm:pt>
    <dgm:pt modelId="{258BC72D-DC4F-4351-BB27-553625613E5A}">
      <dgm:prSet/>
      <dgm:spPr/>
      <dgm:t>
        <a:bodyPr/>
        <a:lstStyle/>
        <a:p>
          <a:r>
            <a:rPr lang="en-US"/>
            <a:t>Xét nghiệm máu ẩn trong phân bằng sinh hóa miễn dịch DNA (+)</a:t>
          </a:r>
        </a:p>
      </dgm:t>
    </dgm:pt>
    <dgm:pt modelId="{7AFC3FC7-4D4E-4883-B9E4-79ADD1539B5F}" type="parTrans" cxnId="{FDB869AF-0212-46CE-9317-2A182929C03F}">
      <dgm:prSet/>
      <dgm:spPr/>
      <dgm:t>
        <a:bodyPr/>
        <a:lstStyle/>
        <a:p>
          <a:endParaRPr lang="en-US"/>
        </a:p>
      </dgm:t>
    </dgm:pt>
    <dgm:pt modelId="{6214FF07-AB35-49C7-99E1-4DE1D849CA8F}" type="sibTrans" cxnId="{FDB869AF-0212-46CE-9317-2A182929C03F}">
      <dgm:prSet/>
      <dgm:spPr/>
      <dgm:t>
        <a:bodyPr/>
        <a:lstStyle/>
        <a:p>
          <a:endParaRPr lang="en-US"/>
        </a:p>
      </dgm:t>
    </dgm:pt>
    <dgm:pt modelId="{BA235C38-4D2B-4DAE-A17B-1446506155D0}" type="pres">
      <dgm:prSet presAssocID="{0C340C70-ED45-44BF-9C31-F732A05D3CE7}" presName="linear" presStyleCnt="0">
        <dgm:presLayoutVars>
          <dgm:animLvl val="lvl"/>
          <dgm:resizeHandles val="exact"/>
        </dgm:presLayoutVars>
      </dgm:prSet>
      <dgm:spPr/>
    </dgm:pt>
    <dgm:pt modelId="{1A19FF48-0748-4175-A160-84A5300CDBA2}" type="pres">
      <dgm:prSet presAssocID="{910AE79C-0E8E-4FBD-BDF7-01B6670B8A36}" presName="parentText" presStyleLbl="node1" presStyleIdx="0" presStyleCnt="1">
        <dgm:presLayoutVars>
          <dgm:chMax val="0"/>
          <dgm:bulletEnabled val="1"/>
        </dgm:presLayoutVars>
      </dgm:prSet>
      <dgm:spPr/>
    </dgm:pt>
    <dgm:pt modelId="{2D40D5B0-2225-478E-8420-EE583A69B8BF}" type="pres">
      <dgm:prSet presAssocID="{910AE79C-0E8E-4FBD-BDF7-01B6670B8A36}" presName="childText" presStyleLbl="revTx" presStyleIdx="0" presStyleCnt="1">
        <dgm:presLayoutVars>
          <dgm:bulletEnabled val="1"/>
        </dgm:presLayoutVars>
      </dgm:prSet>
      <dgm:spPr/>
    </dgm:pt>
  </dgm:ptLst>
  <dgm:cxnLst>
    <dgm:cxn modelId="{4D6E885C-5A15-444A-9697-206CAA51D205}" type="presOf" srcId="{5868BD09-6D6F-4BDC-AC68-CBA432CDDD80}" destId="{2D40D5B0-2225-478E-8420-EE583A69B8BF}" srcOrd="0" destOrd="0" presId="urn:microsoft.com/office/officeart/2005/8/layout/vList2"/>
    <dgm:cxn modelId="{F842A560-28BD-4C38-A117-66DCE2F1CC50}" type="presOf" srcId="{EF0AC183-2A8B-441B-9FE8-76A08C71FDAB}" destId="{2D40D5B0-2225-478E-8420-EE583A69B8BF}" srcOrd="0" destOrd="2" presId="urn:microsoft.com/office/officeart/2005/8/layout/vList2"/>
    <dgm:cxn modelId="{1E402573-B1FE-4144-AE99-3A77097EE8AF}" srcId="{910AE79C-0E8E-4FBD-BDF7-01B6670B8A36}" destId="{EF0AC183-2A8B-441B-9FE8-76A08C71FDAB}" srcOrd="2" destOrd="0" parTransId="{74106766-5402-4808-926C-3263FCD42219}" sibTransId="{11CF754D-CAB9-49B4-9A9D-A7B6DCE0E45A}"/>
    <dgm:cxn modelId="{56D7A458-5D38-4E82-9877-E69CDE1713E1}" srcId="{910AE79C-0E8E-4FBD-BDF7-01B6670B8A36}" destId="{5868BD09-6D6F-4BDC-AC68-CBA432CDDD80}" srcOrd="0" destOrd="0" parTransId="{D7429F24-2C0A-4877-8468-3A7C0BA4668F}" sibTransId="{0DF4AAA1-51F5-4CEF-B540-78A475B9F0BC}"/>
    <dgm:cxn modelId="{51CC6B79-1335-4998-9F54-4DEACF4F92B6}" type="presOf" srcId="{258334C7-BAF7-4C76-9764-BF723F92EC2E}" destId="{2D40D5B0-2225-478E-8420-EE583A69B8BF}" srcOrd="0" destOrd="3" presId="urn:microsoft.com/office/officeart/2005/8/layout/vList2"/>
    <dgm:cxn modelId="{860D6E93-F8C1-447C-9DD1-4254429C40D3}" srcId="{0C340C70-ED45-44BF-9C31-F732A05D3CE7}" destId="{910AE79C-0E8E-4FBD-BDF7-01B6670B8A36}" srcOrd="0" destOrd="0" parTransId="{3396F484-C56B-4339-BCAD-32E7ED2754C6}" sibTransId="{E4D431B0-3B5E-4CEF-92C3-7ED48CCB5499}"/>
    <dgm:cxn modelId="{FDB869AF-0212-46CE-9317-2A182929C03F}" srcId="{910AE79C-0E8E-4FBD-BDF7-01B6670B8A36}" destId="{258BC72D-DC4F-4351-BB27-553625613E5A}" srcOrd="4" destOrd="0" parTransId="{7AFC3FC7-4D4E-4883-B9E4-79ADD1539B5F}" sibTransId="{6214FF07-AB35-49C7-99E1-4DE1D849CA8F}"/>
    <dgm:cxn modelId="{DD63D5B5-9A81-4A89-865D-757AAAACAC42}" type="presOf" srcId="{258BC72D-DC4F-4351-BB27-553625613E5A}" destId="{2D40D5B0-2225-478E-8420-EE583A69B8BF}" srcOrd="0" destOrd="4" presId="urn:microsoft.com/office/officeart/2005/8/layout/vList2"/>
    <dgm:cxn modelId="{170DC2C8-9454-4D52-A112-C9213A34484B}" type="presOf" srcId="{0C340C70-ED45-44BF-9C31-F732A05D3CE7}" destId="{BA235C38-4D2B-4DAE-A17B-1446506155D0}" srcOrd="0" destOrd="0" presId="urn:microsoft.com/office/officeart/2005/8/layout/vList2"/>
    <dgm:cxn modelId="{8B0E36CF-C468-4B14-943E-814A53A8E935}" srcId="{910AE79C-0E8E-4FBD-BDF7-01B6670B8A36}" destId="{258334C7-BAF7-4C76-9764-BF723F92EC2E}" srcOrd="3" destOrd="0" parTransId="{90968F81-415C-4526-8D62-2FAC9344FA35}" sibTransId="{42285260-1DB3-4B3D-B99B-1EF5C634C208}"/>
    <dgm:cxn modelId="{C09E45D2-2A24-44AD-9797-FDA4D9CB55A5}" srcId="{910AE79C-0E8E-4FBD-BDF7-01B6670B8A36}" destId="{28D090FC-0683-4E07-8311-A9F45D83989F}" srcOrd="1" destOrd="0" parTransId="{6D324206-C376-467A-AF6F-7E3D16301695}" sibTransId="{152919B2-BF8B-465F-8AB8-CA733772D359}"/>
    <dgm:cxn modelId="{41F6C6DF-BCD2-43F3-8810-3E7DBA3D1F2B}" type="presOf" srcId="{28D090FC-0683-4E07-8311-A9F45D83989F}" destId="{2D40D5B0-2225-478E-8420-EE583A69B8BF}" srcOrd="0" destOrd="1" presId="urn:microsoft.com/office/officeart/2005/8/layout/vList2"/>
    <dgm:cxn modelId="{DDB555E4-EE90-411F-835F-E0D341EAAA67}" type="presOf" srcId="{910AE79C-0E8E-4FBD-BDF7-01B6670B8A36}" destId="{1A19FF48-0748-4175-A160-84A5300CDBA2}" srcOrd="0" destOrd="0" presId="urn:microsoft.com/office/officeart/2005/8/layout/vList2"/>
    <dgm:cxn modelId="{342F1E87-3E9A-49DF-8F60-1B78EBB87422}" type="presParOf" srcId="{BA235C38-4D2B-4DAE-A17B-1446506155D0}" destId="{1A19FF48-0748-4175-A160-84A5300CDBA2}" srcOrd="0" destOrd="0" presId="urn:microsoft.com/office/officeart/2005/8/layout/vList2"/>
    <dgm:cxn modelId="{37FE13E3-26A1-4DEF-8941-79E3D8393335}" type="presParOf" srcId="{BA235C38-4D2B-4DAE-A17B-1446506155D0}" destId="{2D40D5B0-2225-478E-8420-EE583A69B8B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D377D4-EFC2-411E-A01F-2E4C8B7FFD67}"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1E0ADD6-1B4D-4B1A-8425-7B04C436CA39}">
      <dgm:prSet/>
      <dgm:spPr/>
      <dgm:t>
        <a:bodyPr/>
        <a:lstStyle/>
        <a:p>
          <a:r>
            <a:rPr lang="en-US" err="1"/>
            <a:t>Ngâm</a:t>
          </a:r>
          <a:r>
            <a:rPr lang="en-US"/>
            <a:t> </a:t>
          </a:r>
          <a:r>
            <a:rPr lang="en-US" err="1"/>
            <a:t>nước</a:t>
          </a:r>
          <a:r>
            <a:rPr lang="en-US"/>
            <a:t> </a:t>
          </a:r>
          <a:r>
            <a:rPr lang="en-US" err="1"/>
            <a:t>ấm</a:t>
          </a:r>
          <a:r>
            <a:rPr lang="en-US"/>
            <a:t> 2-3 </a:t>
          </a:r>
          <a:r>
            <a:rPr lang="en-US" err="1"/>
            <a:t>lần</a:t>
          </a:r>
          <a:r>
            <a:rPr lang="en-US"/>
            <a:t>/</a:t>
          </a:r>
          <a:r>
            <a:rPr lang="en-US" err="1"/>
            <a:t>ngày</a:t>
          </a:r>
          <a:r>
            <a:rPr lang="en-US"/>
            <a:t>, </a:t>
          </a:r>
          <a:r>
            <a:rPr lang="en-US" err="1"/>
            <a:t>mỗi</a:t>
          </a:r>
          <a:r>
            <a:rPr lang="en-US"/>
            <a:t> </a:t>
          </a:r>
          <a:r>
            <a:rPr lang="en-US" err="1"/>
            <a:t>lần</a:t>
          </a:r>
          <a:r>
            <a:rPr lang="en-US"/>
            <a:t> 15 </a:t>
          </a:r>
          <a:r>
            <a:rPr lang="en-US" err="1"/>
            <a:t>phút</a:t>
          </a:r>
        </a:p>
      </dgm:t>
    </dgm:pt>
    <dgm:pt modelId="{27F9DE1D-E564-4B1F-8E0B-B7C718B9A72C}" type="parTrans" cxnId="{CECBF608-9F42-40EB-A9FC-A23C00BB4018}">
      <dgm:prSet/>
      <dgm:spPr/>
      <dgm:t>
        <a:bodyPr/>
        <a:lstStyle/>
        <a:p>
          <a:endParaRPr lang="en-US"/>
        </a:p>
      </dgm:t>
    </dgm:pt>
    <dgm:pt modelId="{E7DA4EB3-9297-4B6C-9783-E941F891CA0E}" type="sibTrans" cxnId="{CECBF608-9F42-40EB-A9FC-A23C00BB4018}">
      <dgm:prSet/>
      <dgm:spPr/>
      <dgm:t>
        <a:bodyPr/>
        <a:lstStyle/>
        <a:p>
          <a:endParaRPr lang="en-US"/>
        </a:p>
      </dgm:t>
    </dgm:pt>
    <dgm:pt modelId="{6588A478-4478-483E-A654-45FD33B95E9A}">
      <dgm:prSet/>
      <dgm:spPr/>
      <dgm:t>
        <a:bodyPr/>
        <a:lstStyle/>
        <a:p>
          <a:r>
            <a:rPr lang="en-US" err="1"/>
            <a:t>Tập</a:t>
          </a:r>
          <a:r>
            <a:rPr lang="en-US"/>
            <a:t> </a:t>
          </a:r>
          <a:r>
            <a:rPr lang="en-US" err="1"/>
            <a:t>thói</a:t>
          </a:r>
          <a:r>
            <a:rPr lang="en-US"/>
            <a:t> </a:t>
          </a:r>
          <a:r>
            <a:rPr lang="en-US" err="1"/>
            <a:t>quen</a:t>
          </a:r>
          <a:r>
            <a:rPr lang="en-US"/>
            <a:t> </a:t>
          </a:r>
          <a:r>
            <a:rPr lang="en-US" err="1"/>
            <a:t>đi</a:t>
          </a:r>
          <a:r>
            <a:rPr lang="en-US"/>
            <a:t> </a:t>
          </a:r>
          <a:r>
            <a:rPr lang="en-US" err="1"/>
            <a:t>tiêu</a:t>
          </a:r>
          <a:r>
            <a:rPr lang="en-US"/>
            <a:t> </a:t>
          </a:r>
          <a:r>
            <a:rPr lang="en-US" err="1"/>
            <a:t>hằng</a:t>
          </a:r>
          <a:r>
            <a:rPr lang="en-US"/>
            <a:t> </a:t>
          </a:r>
          <a:r>
            <a:rPr lang="en-US" err="1"/>
            <a:t>ngày</a:t>
          </a:r>
        </a:p>
      </dgm:t>
    </dgm:pt>
    <dgm:pt modelId="{35672813-27D4-443E-BDA9-D78BC0D76CD9}" type="parTrans" cxnId="{F3CBBD8E-9181-4058-B626-4C73C474F225}">
      <dgm:prSet/>
      <dgm:spPr/>
      <dgm:t>
        <a:bodyPr/>
        <a:lstStyle/>
        <a:p>
          <a:endParaRPr lang="en-US"/>
        </a:p>
      </dgm:t>
    </dgm:pt>
    <dgm:pt modelId="{40066B09-64A5-4EBC-936A-4B4DE7AB88DF}" type="sibTrans" cxnId="{F3CBBD8E-9181-4058-B626-4C73C474F225}">
      <dgm:prSet/>
      <dgm:spPr/>
      <dgm:t>
        <a:bodyPr/>
        <a:lstStyle/>
        <a:p>
          <a:endParaRPr lang="en-US"/>
        </a:p>
      </dgm:t>
    </dgm:pt>
    <dgm:pt modelId="{01ACAFF1-51B2-4DCA-BD82-D46436D18B11}">
      <dgm:prSet/>
      <dgm:spPr/>
      <dgm:t>
        <a:bodyPr/>
        <a:lstStyle/>
        <a:p>
          <a:r>
            <a:rPr lang="en-US" err="1"/>
            <a:t>Điều</a:t>
          </a:r>
          <a:r>
            <a:rPr lang="en-US"/>
            <a:t> </a:t>
          </a:r>
          <a:r>
            <a:rPr lang="en-US" err="1"/>
            <a:t>chỉnh</a:t>
          </a:r>
          <a:r>
            <a:rPr lang="en-US"/>
            <a:t> </a:t>
          </a:r>
          <a:r>
            <a:rPr lang="en-US" err="1"/>
            <a:t>thói</a:t>
          </a:r>
          <a:r>
            <a:rPr lang="en-US"/>
            <a:t> </a:t>
          </a:r>
          <a:r>
            <a:rPr lang="en-US" err="1"/>
            <a:t>quen</a:t>
          </a:r>
          <a:r>
            <a:rPr lang="en-US"/>
            <a:t> </a:t>
          </a:r>
          <a:r>
            <a:rPr lang="en-US" err="1"/>
            <a:t>ăn</a:t>
          </a:r>
          <a:r>
            <a:rPr lang="en-US"/>
            <a:t> </a:t>
          </a:r>
          <a:r>
            <a:rPr lang="en-US" err="1"/>
            <a:t>uống</a:t>
          </a:r>
          <a:r>
            <a:rPr lang="en-US"/>
            <a:t>: </a:t>
          </a:r>
          <a:r>
            <a:rPr lang="en-US" err="1"/>
            <a:t>tránh</a:t>
          </a:r>
          <a:r>
            <a:rPr lang="en-US"/>
            <a:t> </a:t>
          </a:r>
          <a:r>
            <a:rPr lang="en-US" err="1"/>
            <a:t>chất</a:t>
          </a:r>
          <a:r>
            <a:rPr lang="en-US"/>
            <a:t> </a:t>
          </a:r>
          <a:r>
            <a:rPr lang="en-US" err="1"/>
            <a:t>kích</a:t>
          </a:r>
          <a:r>
            <a:rPr lang="en-US"/>
            <a:t> </a:t>
          </a:r>
          <a:r>
            <a:rPr lang="en-US" err="1"/>
            <a:t>thích</a:t>
          </a:r>
          <a:r>
            <a:rPr lang="en-US"/>
            <a:t> (café, </a:t>
          </a:r>
          <a:r>
            <a:rPr lang="en-US" err="1"/>
            <a:t>rượu</a:t>
          </a:r>
          <a:r>
            <a:rPr lang="en-US"/>
            <a:t>, </a:t>
          </a:r>
          <a:r>
            <a:rPr lang="en-US" err="1"/>
            <a:t>trà</a:t>
          </a:r>
          <a:r>
            <a:rPr lang="en-US"/>
            <a:t>), </a:t>
          </a:r>
          <a:r>
            <a:rPr lang="en-US" err="1"/>
            <a:t>ớt</a:t>
          </a:r>
          <a:r>
            <a:rPr lang="en-US"/>
            <a:t>, </a:t>
          </a:r>
          <a:r>
            <a:rPr lang="en-US" err="1"/>
            <a:t>tiêu</a:t>
          </a:r>
          <a:r>
            <a:rPr lang="en-US"/>
            <a:t>, </a:t>
          </a:r>
          <a:r>
            <a:rPr lang="en-US" err="1"/>
            <a:t>uống</a:t>
          </a:r>
          <a:r>
            <a:rPr lang="en-US"/>
            <a:t> </a:t>
          </a:r>
          <a:r>
            <a:rPr lang="en-US" err="1"/>
            <a:t>nước</a:t>
          </a:r>
          <a:r>
            <a:rPr lang="en-US"/>
            <a:t> </a:t>
          </a:r>
          <a:r>
            <a:rPr lang="en-US" err="1"/>
            <a:t>đầy</a:t>
          </a:r>
          <a:r>
            <a:rPr lang="en-US"/>
            <a:t> </a:t>
          </a:r>
          <a:r>
            <a:rPr lang="en-US" err="1"/>
            <a:t>đủ</a:t>
          </a:r>
          <a:r>
            <a:rPr lang="en-US"/>
            <a:t>, </a:t>
          </a:r>
          <a:r>
            <a:rPr lang="en-US" err="1"/>
            <a:t>ăn</a:t>
          </a:r>
          <a:r>
            <a:rPr lang="en-US"/>
            <a:t> </a:t>
          </a:r>
          <a:r>
            <a:rPr lang="en-US" err="1"/>
            <a:t>nhiều</a:t>
          </a:r>
          <a:r>
            <a:rPr lang="en-US"/>
            <a:t> </a:t>
          </a:r>
          <a:r>
            <a:rPr lang="en-US" err="1"/>
            <a:t>chất</a:t>
          </a:r>
          <a:r>
            <a:rPr lang="en-US"/>
            <a:t> </a:t>
          </a:r>
          <a:r>
            <a:rPr lang="en-US" err="1"/>
            <a:t>xơ</a:t>
          </a:r>
        </a:p>
      </dgm:t>
    </dgm:pt>
    <dgm:pt modelId="{BBF43A4E-262E-4117-9ADB-ECDD6A5F97AA}" type="parTrans" cxnId="{5C031C38-8623-4B0C-9562-59A910B767CF}">
      <dgm:prSet/>
      <dgm:spPr/>
      <dgm:t>
        <a:bodyPr/>
        <a:lstStyle/>
        <a:p>
          <a:endParaRPr lang="en-US"/>
        </a:p>
      </dgm:t>
    </dgm:pt>
    <dgm:pt modelId="{F3C733CD-D41D-495F-A690-5405D4179552}" type="sibTrans" cxnId="{5C031C38-8623-4B0C-9562-59A910B767CF}">
      <dgm:prSet/>
      <dgm:spPr/>
      <dgm:t>
        <a:bodyPr/>
        <a:lstStyle/>
        <a:p>
          <a:endParaRPr lang="en-US"/>
        </a:p>
      </dgm:t>
    </dgm:pt>
    <dgm:pt modelId="{D82C2D2A-1493-4461-87B1-3C1DD1BC219F}">
      <dgm:prSet/>
      <dgm:spPr/>
      <dgm:t>
        <a:bodyPr/>
        <a:lstStyle/>
        <a:p>
          <a:r>
            <a:rPr lang="en-US" err="1"/>
            <a:t>Vận</a:t>
          </a:r>
          <a:r>
            <a:rPr lang="en-US"/>
            <a:t> </a:t>
          </a:r>
          <a:r>
            <a:rPr lang="en-US" err="1"/>
            <a:t>động</a:t>
          </a:r>
          <a:r>
            <a:rPr lang="en-US"/>
            <a:t> </a:t>
          </a:r>
          <a:r>
            <a:rPr lang="en-US" err="1"/>
            <a:t>thể</a:t>
          </a:r>
          <a:r>
            <a:rPr lang="en-US"/>
            <a:t> </a:t>
          </a:r>
          <a:r>
            <a:rPr lang="en-US" err="1"/>
            <a:t>lực</a:t>
          </a:r>
          <a:r>
            <a:rPr lang="en-US"/>
            <a:t>: </a:t>
          </a:r>
          <a:r>
            <a:rPr lang="en-US" err="1"/>
            <a:t>nhẹ</a:t>
          </a:r>
          <a:r>
            <a:rPr lang="en-US"/>
            <a:t> </a:t>
          </a:r>
          <a:r>
            <a:rPr lang="en-US" err="1"/>
            <a:t>nhàng</a:t>
          </a:r>
          <a:r>
            <a:rPr lang="en-US"/>
            <a:t> (</a:t>
          </a:r>
          <a:r>
            <a:rPr lang="en-US" err="1"/>
            <a:t>bơi</a:t>
          </a:r>
          <a:r>
            <a:rPr lang="en-US"/>
            <a:t> </a:t>
          </a:r>
          <a:r>
            <a:rPr lang="en-US" err="1"/>
            <a:t>lội</a:t>
          </a:r>
          <a:r>
            <a:rPr lang="en-US"/>
            <a:t>, </a:t>
          </a:r>
          <a:r>
            <a:rPr lang="en-US" err="1"/>
            <a:t>đi</a:t>
          </a:r>
          <a:r>
            <a:rPr lang="en-US"/>
            <a:t> </a:t>
          </a:r>
          <a:r>
            <a:rPr lang="en-US" err="1"/>
            <a:t>bộ</a:t>
          </a:r>
          <a:r>
            <a:rPr lang="en-US"/>
            <a:t>)</a:t>
          </a:r>
        </a:p>
      </dgm:t>
    </dgm:pt>
    <dgm:pt modelId="{84A4FF32-D19F-490E-8B70-F2002FA73E7E}" type="parTrans" cxnId="{0F193F29-D4CA-4160-98F8-92BFD9A4C941}">
      <dgm:prSet/>
      <dgm:spPr/>
      <dgm:t>
        <a:bodyPr/>
        <a:lstStyle/>
        <a:p>
          <a:endParaRPr lang="en-US"/>
        </a:p>
      </dgm:t>
    </dgm:pt>
    <dgm:pt modelId="{14D5031A-61EE-4F57-81C0-BBF8CBEA8CEC}" type="sibTrans" cxnId="{0F193F29-D4CA-4160-98F8-92BFD9A4C941}">
      <dgm:prSet/>
      <dgm:spPr/>
      <dgm:t>
        <a:bodyPr/>
        <a:lstStyle/>
        <a:p>
          <a:endParaRPr lang="en-US"/>
        </a:p>
      </dgm:t>
    </dgm:pt>
    <dgm:pt modelId="{3A75A6AD-7392-4094-8103-45F794D542B7}">
      <dgm:prSet/>
      <dgm:spPr/>
      <dgm:t>
        <a:bodyPr/>
        <a:lstStyle/>
        <a:p>
          <a:r>
            <a:rPr lang="en-US" err="1"/>
            <a:t>Tránh</a:t>
          </a:r>
          <a:r>
            <a:rPr lang="en-US"/>
            <a:t> </a:t>
          </a:r>
          <a:r>
            <a:rPr lang="en-US" err="1"/>
            <a:t>các</a:t>
          </a:r>
          <a:r>
            <a:rPr lang="en-US"/>
            <a:t> </a:t>
          </a:r>
          <a:r>
            <a:rPr lang="en-US" err="1"/>
            <a:t>hoạt</a:t>
          </a:r>
          <a:r>
            <a:rPr lang="en-US"/>
            <a:t> </a:t>
          </a:r>
          <a:r>
            <a:rPr lang="en-US" err="1"/>
            <a:t>động</a:t>
          </a:r>
          <a:r>
            <a:rPr lang="en-US"/>
            <a:t> </a:t>
          </a:r>
          <a:r>
            <a:rPr lang="en-US" err="1"/>
            <a:t>quá</a:t>
          </a:r>
          <a:r>
            <a:rPr lang="en-US"/>
            <a:t> </a:t>
          </a:r>
          <a:r>
            <a:rPr lang="en-US" err="1"/>
            <a:t>mạnh</a:t>
          </a:r>
          <a:r>
            <a:rPr lang="en-US"/>
            <a:t>, </a:t>
          </a:r>
          <a:r>
            <a:rPr lang="en-US" err="1"/>
            <a:t>tránh</a:t>
          </a:r>
          <a:r>
            <a:rPr lang="en-US"/>
            <a:t> </a:t>
          </a:r>
          <a:r>
            <a:rPr lang="en-US" err="1"/>
            <a:t>ngồi</a:t>
          </a:r>
          <a:r>
            <a:rPr lang="en-US"/>
            <a:t> </a:t>
          </a:r>
          <a:r>
            <a:rPr lang="en-US" err="1"/>
            <a:t>nhiều</a:t>
          </a:r>
          <a:r>
            <a:rPr lang="en-US"/>
            <a:t>, </a:t>
          </a:r>
          <a:r>
            <a:rPr lang="en-US" err="1"/>
            <a:t>đứng</a:t>
          </a:r>
          <a:r>
            <a:rPr lang="en-US"/>
            <a:t> </a:t>
          </a:r>
          <a:r>
            <a:rPr lang="en-US" err="1"/>
            <a:t>lâu</a:t>
          </a:r>
          <a:r>
            <a:rPr lang="en-US"/>
            <a:t>.</a:t>
          </a:r>
        </a:p>
      </dgm:t>
    </dgm:pt>
    <dgm:pt modelId="{74E51DA8-4BDE-4371-9FC7-1FDEE71B685B}" type="parTrans" cxnId="{37DDC381-CAE6-49D7-90DE-186271662095}">
      <dgm:prSet/>
      <dgm:spPr/>
      <dgm:t>
        <a:bodyPr/>
        <a:lstStyle/>
        <a:p>
          <a:endParaRPr lang="en-US"/>
        </a:p>
      </dgm:t>
    </dgm:pt>
    <dgm:pt modelId="{C5D16F72-516D-4D9A-B245-31E23C2BD82C}" type="sibTrans" cxnId="{37DDC381-CAE6-49D7-90DE-186271662095}">
      <dgm:prSet/>
      <dgm:spPr/>
      <dgm:t>
        <a:bodyPr/>
        <a:lstStyle/>
        <a:p>
          <a:endParaRPr lang="en-US"/>
        </a:p>
      </dgm:t>
    </dgm:pt>
    <dgm:pt modelId="{738FDE9C-98D7-4B3C-BF15-A68B891C75ED}">
      <dgm:prSet/>
      <dgm:spPr/>
      <dgm:t>
        <a:bodyPr/>
        <a:lstStyle/>
        <a:p>
          <a:r>
            <a:rPr lang="en-US" err="1"/>
            <a:t>Thuốc</a:t>
          </a:r>
          <a:r>
            <a:rPr lang="en-US"/>
            <a:t> </a:t>
          </a:r>
          <a:r>
            <a:rPr lang="en-US" err="1"/>
            <a:t>uống</a:t>
          </a:r>
          <a:r>
            <a:rPr lang="en-US"/>
            <a:t>: </a:t>
          </a:r>
          <a:r>
            <a:rPr lang="en-US" err="1"/>
            <a:t>trợ</a:t>
          </a:r>
          <a:r>
            <a:rPr lang="en-US"/>
            <a:t> </a:t>
          </a:r>
          <a:r>
            <a:rPr lang="en-US" err="1"/>
            <a:t>tĩnh</a:t>
          </a:r>
          <a:r>
            <a:rPr lang="en-US"/>
            <a:t> </a:t>
          </a:r>
          <a:r>
            <a:rPr lang="en-US" err="1"/>
            <a:t>mạch</a:t>
          </a:r>
        </a:p>
      </dgm:t>
    </dgm:pt>
    <dgm:pt modelId="{041E7D34-E4AA-4CCE-8902-F07856B280D5}" type="parTrans" cxnId="{251627E5-EF1C-428D-BF58-D85B8E9BC9A8}">
      <dgm:prSet/>
      <dgm:spPr/>
      <dgm:t>
        <a:bodyPr/>
        <a:lstStyle/>
        <a:p>
          <a:endParaRPr lang="en-US"/>
        </a:p>
      </dgm:t>
    </dgm:pt>
    <dgm:pt modelId="{02D21626-D0E8-4A43-AF4F-7EE248A4B3A3}" type="sibTrans" cxnId="{251627E5-EF1C-428D-BF58-D85B8E9BC9A8}">
      <dgm:prSet/>
      <dgm:spPr/>
      <dgm:t>
        <a:bodyPr/>
        <a:lstStyle/>
        <a:p>
          <a:endParaRPr lang="en-US"/>
        </a:p>
      </dgm:t>
    </dgm:pt>
    <dgm:pt modelId="{98BDA241-6DF2-4198-A33A-CDA7D882A4B5}">
      <dgm:prSet/>
      <dgm:spPr/>
      <dgm:t>
        <a:bodyPr/>
        <a:lstStyle/>
        <a:p>
          <a:r>
            <a:rPr lang="en-US" err="1"/>
            <a:t>Thuốc</a:t>
          </a:r>
          <a:r>
            <a:rPr lang="en-US"/>
            <a:t> </a:t>
          </a:r>
          <a:r>
            <a:rPr lang="en-US" err="1"/>
            <a:t>tại</a:t>
          </a:r>
          <a:r>
            <a:rPr lang="en-US"/>
            <a:t> </a:t>
          </a:r>
          <a:r>
            <a:rPr lang="en-US" err="1"/>
            <a:t>chỗ</a:t>
          </a:r>
          <a:r>
            <a:rPr lang="en-US"/>
            <a:t>: </a:t>
          </a:r>
          <a:r>
            <a:rPr lang="en-US" err="1"/>
            <a:t>kháng</a:t>
          </a:r>
          <a:r>
            <a:rPr lang="en-US"/>
            <a:t> </a:t>
          </a:r>
          <a:r>
            <a:rPr lang="en-US" err="1"/>
            <a:t>viêm</a:t>
          </a:r>
          <a:r>
            <a:rPr lang="en-US"/>
            <a:t>, </a:t>
          </a:r>
          <a:r>
            <a:rPr lang="en-US" err="1"/>
            <a:t>vô</a:t>
          </a:r>
          <a:r>
            <a:rPr lang="en-US"/>
            <a:t> </a:t>
          </a:r>
          <a:r>
            <a:rPr lang="en-US" err="1"/>
            <a:t>cảm</a:t>
          </a:r>
          <a:r>
            <a:rPr lang="en-US"/>
            <a:t> </a:t>
          </a:r>
          <a:r>
            <a:rPr lang="en-US" err="1"/>
            <a:t>tại</a:t>
          </a:r>
          <a:r>
            <a:rPr lang="en-US"/>
            <a:t> </a:t>
          </a:r>
          <a:r>
            <a:rPr lang="en-US" err="1"/>
            <a:t>chỗ</a:t>
          </a:r>
          <a:r>
            <a:rPr lang="en-US"/>
            <a:t>, </a:t>
          </a:r>
          <a:r>
            <a:rPr lang="en-US" err="1"/>
            <a:t>dẫn</a:t>
          </a:r>
          <a:r>
            <a:rPr lang="en-US"/>
            <a:t> </a:t>
          </a:r>
          <a:r>
            <a:rPr lang="en-US" err="1"/>
            <a:t>xuất</a:t>
          </a:r>
          <a:r>
            <a:rPr lang="en-US"/>
            <a:t> </a:t>
          </a:r>
          <a:r>
            <a:rPr lang="en-US" err="1"/>
            <a:t>trợ</a:t>
          </a:r>
          <a:r>
            <a:rPr lang="en-US"/>
            <a:t> </a:t>
          </a:r>
          <a:r>
            <a:rPr lang="en-US" err="1"/>
            <a:t>tĩnh</a:t>
          </a:r>
          <a:r>
            <a:rPr lang="en-US"/>
            <a:t> </a:t>
          </a:r>
          <a:r>
            <a:rPr lang="en-US" err="1"/>
            <a:t>mạch</a:t>
          </a:r>
        </a:p>
      </dgm:t>
    </dgm:pt>
    <dgm:pt modelId="{3B1C851A-51F2-474F-A94F-6A03E78AA307}" type="parTrans" cxnId="{AAD349DD-A768-41DA-B144-7AFCD1D43F6F}">
      <dgm:prSet/>
      <dgm:spPr/>
      <dgm:t>
        <a:bodyPr/>
        <a:lstStyle/>
        <a:p>
          <a:endParaRPr lang="en-US"/>
        </a:p>
      </dgm:t>
    </dgm:pt>
    <dgm:pt modelId="{6C314645-8AE8-4F20-B987-456132E72E1C}" type="sibTrans" cxnId="{AAD349DD-A768-41DA-B144-7AFCD1D43F6F}">
      <dgm:prSet/>
      <dgm:spPr/>
      <dgm:t>
        <a:bodyPr/>
        <a:lstStyle/>
        <a:p>
          <a:endParaRPr lang="en-US"/>
        </a:p>
      </dgm:t>
    </dgm:pt>
    <dgm:pt modelId="{C40E47FC-B5C7-4995-8D84-4DC5C05B2A4F}" type="pres">
      <dgm:prSet presAssocID="{4AD377D4-EFC2-411E-A01F-2E4C8B7FFD67}" presName="vert0" presStyleCnt="0">
        <dgm:presLayoutVars>
          <dgm:dir/>
          <dgm:animOne val="branch"/>
          <dgm:animLvl val="lvl"/>
        </dgm:presLayoutVars>
      </dgm:prSet>
      <dgm:spPr/>
    </dgm:pt>
    <dgm:pt modelId="{5BD1DCB6-A045-4E47-A2E5-573125134AE1}" type="pres">
      <dgm:prSet presAssocID="{C1E0ADD6-1B4D-4B1A-8425-7B04C436CA39}" presName="thickLine" presStyleLbl="alignNode1" presStyleIdx="0" presStyleCnt="7"/>
      <dgm:spPr/>
    </dgm:pt>
    <dgm:pt modelId="{BEDE5AB0-B776-44FA-A334-B9ED9ED80EF1}" type="pres">
      <dgm:prSet presAssocID="{C1E0ADD6-1B4D-4B1A-8425-7B04C436CA39}" presName="horz1" presStyleCnt="0"/>
      <dgm:spPr/>
    </dgm:pt>
    <dgm:pt modelId="{4816DA12-C5B4-494A-A1C7-991EE1712075}" type="pres">
      <dgm:prSet presAssocID="{C1E0ADD6-1B4D-4B1A-8425-7B04C436CA39}" presName="tx1" presStyleLbl="revTx" presStyleIdx="0" presStyleCnt="7"/>
      <dgm:spPr/>
    </dgm:pt>
    <dgm:pt modelId="{2B731E1C-C5A1-498D-9101-A84F2FA77F9A}" type="pres">
      <dgm:prSet presAssocID="{C1E0ADD6-1B4D-4B1A-8425-7B04C436CA39}" presName="vert1" presStyleCnt="0"/>
      <dgm:spPr/>
    </dgm:pt>
    <dgm:pt modelId="{46641E63-7278-4FE6-87BC-D8336C7894E2}" type="pres">
      <dgm:prSet presAssocID="{6588A478-4478-483E-A654-45FD33B95E9A}" presName="thickLine" presStyleLbl="alignNode1" presStyleIdx="1" presStyleCnt="7"/>
      <dgm:spPr/>
    </dgm:pt>
    <dgm:pt modelId="{5D185723-8820-4F87-9A19-55E235B63508}" type="pres">
      <dgm:prSet presAssocID="{6588A478-4478-483E-A654-45FD33B95E9A}" presName="horz1" presStyleCnt="0"/>
      <dgm:spPr/>
    </dgm:pt>
    <dgm:pt modelId="{8413A61D-6216-47CB-9E78-EBA76E16E62B}" type="pres">
      <dgm:prSet presAssocID="{6588A478-4478-483E-A654-45FD33B95E9A}" presName="tx1" presStyleLbl="revTx" presStyleIdx="1" presStyleCnt="7"/>
      <dgm:spPr/>
    </dgm:pt>
    <dgm:pt modelId="{A365D990-6E44-414B-B601-059ED847EDEE}" type="pres">
      <dgm:prSet presAssocID="{6588A478-4478-483E-A654-45FD33B95E9A}" presName="vert1" presStyleCnt="0"/>
      <dgm:spPr/>
    </dgm:pt>
    <dgm:pt modelId="{37F8CDDD-4C0C-49FB-A675-3EFA5D70FE9B}" type="pres">
      <dgm:prSet presAssocID="{01ACAFF1-51B2-4DCA-BD82-D46436D18B11}" presName="thickLine" presStyleLbl="alignNode1" presStyleIdx="2" presStyleCnt="7"/>
      <dgm:spPr/>
    </dgm:pt>
    <dgm:pt modelId="{EAC2675B-C5EB-4BCC-864D-A46727848473}" type="pres">
      <dgm:prSet presAssocID="{01ACAFF1-51B2-4DCA-BD82-D46436D18B11}" presName="horz1" presStyleCnt="0"/>
      <dgm:spPr/>
    </dgm:pt>
    <dgm:pt modelId="{4D50B6EE-B89F-4B0B-B253-9E92E66A2F66}" type="pres">
      <dgm:prSet presAssocID="{01ACAFF1-51B2-4DCA-BD82-D46436D18B11}" presName="tx1" presStyleLbl="revTx" presStyleIdx="2" presStyleCnt="7"/>
      <dgm:spPr/>
    </dgm:pt>
    <dgm:pt modelId="{BB3BEA65-A5E1-4941-A30F-52046A825C98}" type="pres">
      <dgm:prSet presAssocID="{01ACAFF1-51B2-4DCA-BD82-D46436D18B11}" presName="vert1" presStyleCnt="0"/>
      <dgm:spPr/>
    </dgm:pt>
    <dgm:pt modelId="{0D71CB32-D3CF-4B66-963D-95E49E5E0A04}" type="pres">
      <dgm:prSet presAssocID="{D82C2D2A-1493-4461-87B1-3C1DD1BC219F}" presName="thickLine" presStyleLbl="alignNode1" presStyleIdx="3" presStyleCnt="7"/>
      <dgm:spPr/>
    </dgm:pt>
    <dgm:pt modelId="{D9374A3B-F24F-4C37-A2FB-9FCCD163275E}" type="pres">
      <dgm:prSet presAssocID="{D82C2D2A-1493-4461-87B1-3C1DD1BC219F}" presName="horz1" presStyleCnt="0"/>
      <dgm:spPr/>
    </dgm:pt>
    <dgm:pt modelId="{95D7B349-AE4F-40D3-AE12-4C4CAD48AF7E}" type="pres">
      <dgm:prSet presAssocID="{D82C2D2A-1493-4461-87B1-3C1DD1BC219F}" presName="tx1" presStyleLbl="revTx" presStyleIdx="3" presStyleCnt="7"/>
      <dgm:spPr/>
    </dgm:pt>
    <dgm:pt modelId="{C49CC3FA-41D2-4F74-847D-3725835FD120}" type="pres">
      <dgm:prSet presAssocID="{D82C2D2A-1493-4461-87B1-3C1DD1BC219F}" presName="vert1" presStyleCnt="0"/>
      <dgm:spPr/>
    </dgm:pt>
    <dgm:pt modelId="{88F7751D-ABCE-4F89-B39A-5A90016E6AE5}" type="pres">
      <dgm:prSet presAssocID="{3A75A6AD-7392-4094-8103-45F794D542B7}" presName="thickLine" presStyleLbl="alignNode1" presStyleIdx="4" presStyleCnt="7"/>
      <dgm:spPr/>
    </dgm:pt>
    <dgm:pt modelId="{2AE33CC1-2269-490A-A642-59D2DC68924B}" type="pres">
      <dgm:prSet presAssocID="{3A75A6AD-7392-4094-8103-45F794D542B7}" presName="horz1" presStyleCnt="0"/>
      <dgm:spPr/>
    </dgm:pt>
    <dgm:pt modelId="{F96F09FD-E989-4AD2-8ECD-90CF9AD7A371}" type="pres">
      <dgm:prSet presAssocID="{3A75A6AD-7392-4094-8103-45F794D542B7}" presName="tx1" presStyleLbl="revTx" presStyleIdx="4" presStyleCnt="7"/>
      <dgm:spPr/>
    </dgm:pt>
    <dgm:pt modelId="{77B14D1E-415A-40C6-AE06-A23902FD3EAC}" type="pres">
      <dgm:prSet presAssocID="{3A75A6AD-7392-4094-8103-45F794D542B7}" presName="vert1" presStyleCnt="0"/>
      <dgm:spPr/>
    </dgm:pt>
    <dgm:pt modelId="{71D22DF3-6889-42CB-80DF-B205256D634E}" type="pres">
      <dgm:prSet presAssocID="{738FDE9C-98D7-4B3C-BF15-A68B891C75ED}" presName="thickLine" presStyleLbl="alignNode1" presStyleIdx="5" presStyleCnt="7"/>
      <dgm:spPr/>
    </dgm:pt>
    <dgm:pt modelId="{05C6E09A-3AD3-4584-BAC7-7E47600969A4}" type="pres">
      <dgm:prSet presAssocID="{738FDE9C-98D7-4B3C-BF15-A68B891C75ED}" presName="horz1" presStyleCnt="0"/>
      <dgm:spPr/>
    </dgm:pt>
    <dgm:pt modelId="{A94785DC-803A-44A7-A97B-6166BC184A78}" type="pres">
      <dgm:prSet presAssocID="{738FDE9C-98D7-4B3C-BF15-A68B891C75ED}" presName="tx1" presStyleLbl="revTx" presStyleIdx="5" presStyleCnt="7"/>
      <dgm:spPr/>
    </dgm:pt>
    <dgm:pt modelId="{02C9E69C-1E1E-4A77-9272-1BDED505959D}" type="pres">
      <dgm:prSet presAssocID="{738FDE9C-98D7-4B3C-BF15-A68B891C75ED}" presName="vert1" presStyleCnt="0"/>
      <dgm:spPr/>
    </dgm:pt>
    <dgm:pt modelId="{ADF91350-8C5B-443A-A9A2-5A4E5B8052DB}" type="pres">
      <dgm:prSet presAssocID="{98BDA241-6DF2-4198-A33A-CDA7D882A4B5}" presName="thickLine" presStyleLbl="alignNode1" presStyleIdx="6" presStyleCnt="7"/>
      <dgm:spPr/>
    </dgm:pt>
    <dgm:pt modelId="{1588C32B-7BCD-447A-82B4-56C797824B66}" type="pres">
      <dgm:prSet presAssocID="{98BDA241-6DF2-4198-A33A-CDA7D882A4B5}" presName="horz1" presStyleCnt="0"/>
      <dgm:spPr/>
    </dgm:pt>
    <dgm:pt modelId="{3DE78C92-9B42-4AC1-8BDA-FF760FBEA8E7}" type="pres">
      <dgm:prSet presAssocID="{98BDA241-6DF2-4198-A33A-CDA7D882A4B5}" presName="tx1" presStyleLbl="revTx" presStyleIdx="6" presStyleCnt="7"/>
      <dgm:spPr/>
    </dgm:pt>
    <dgm:pt modelId="{1376A525-DB76-457C-8D77-26D4DB8CD0AF}" type="pres">
      <dgm:prSet presAssocID="{98BDA241-6DF2-4198-A33A-CDA7D882A4B5}" presName="vert1" presStyleCnt="0"/>
      <dgm:spPr/>
    </dgm:pt>
  </dgm:ptLst>
  <dgm:cxnLst>
    <dgm:cxn modelId="{54BCBC04-20E7-4D0E-A26A-BCF6097457BB}" type="presOf" srcId="{C1E0ADD6-1B4D-4B1A-8425-7B04C436CA39}" destId="{4816DA12-C5B4-494A-A1C7-991EE1712075}" srcOrd="0" destOrd="0" presId="urn:microsoft.com/office/officeart/2008/layout/LinedList"/>
    <dgm:cxn modelId="{CECBF608-9F42-40EB-A9FC-A23C00BB4018}" srcId="{4AD377D4-EFC2-411E-A01F-2E4C8B7FFD67}" destId="{C1E0ADD6-1B4D-4B1A-8425-7B04C436CA39}" srcOrd="0" destOrd="0" parTransId="{27F9DE1D-E564-4B1F-8E0B-B7C718B9A72C}" sibTransId="{E7DA4EB3-9297-4B6C-9783-E941F891CA0E}"/>
    <dgm:cxn modelId="{0F193F29-D4CA-4160-98F8-92BFD9A4C941}" srcId="{4AD377D4-EFC2-411E-A01F-2E4C8B7FFD67}" destId="{D82C2D2A-1493-4461-87B1-3C1DD1BC219F}" srcOrd="3" destOrd="0" parTransId="{84A4FF32-D19F-490E-8B70-F2002FA73E7E}" sibTransId="{14D5031A-61EE-4F57-81C0-BBF8CBEA8CEC}"/>
    <dgm:cxn modelId="{5C031C38-8623-4B0C-9562-59A910B767CF}" srcId="{4AD377D4-EFC2-411E-A01F-2E4C8B7FFD67}" destId="{01ACAFF1-51B2-4DCA-BD82-D46436D18B11}" srcOrd="2" destOrd="0" parTransId="{BBF43A4E-262E-4117-9ADB-ECDD6A5F97AA}" sibTransId="{F3C733CD-D41D-495F-A690-5405D4179552}"/>
    <dgm:cxn modelId="{3D13AD72-78AD-4BAA-8470-E978EA58F274}" type="presOf" srcId="{3A75A6AD-7392-4094-8103-45F794D542B7}" destId="{F96F09FD-E989-4AD2-8ECD-90CF9AD7A371}" srcOrd="0" destOrd="0" presId="urn:microsoft.com/office/officeart/2008/layout/LinedList"/>
    <dgm:cxn modelId="{5499B354-28D8-4A64-8D42-9D9C09EEC151}" type="presOf" srcId="{4AD377D4-EFC2-411E-A01F-2E4C8B7FFD67}" destId="{C40E47FC-B5C7-4995-8D84-4DC5C05B2A4F}" srcOrd="0" destOrd="0" presId="urn:microsoft.com/office/officeart/2008/layout/LinedList"/>
    <dgm:cxn modelId="{37DDC381-CAE6-49D7-90DE-186271662095}" srcId="{4AD377D4-EFC2-411E-A01F-2E4C8B7FFD67}" destId="{3A75A6AD-7392-4094-8103-45F794D542B7}" srcOrd="4" destOrd="0" parTransId="{74E51DA8-4BDE-4371-9FC7-1FDEE71B685B}" sibTransId="{C5D16F72-516D-4D9A-B245-31E23C2BD82C}"/>
    <dgm:cxn modelId="{F3CBBD8E-9181-4058-B626-4C73C474F225}" srcId="{4AD377D4-EFC2-411E-A01F-2E4C8B7FFD67}" destId="{6588A478-4478-483E-A654-45FD33B95E9A}" srcOrd="1" destOrd="0" parTransId="{35672813-27D4-443E-BDA9-D78BC0D76CD9}" sibTransId="{40066B09-64A5-4EBC-936A-4B4DE7AB88DF}"/>
    <dgm:cxn modelId="{C06C04AD-DB88-497F-9D9A-737CEB57D23F}" type="presOf" srcId="{98BDA241-6DF2-4198-A33A-CDA7D882A4B5}" destId="{3DE78C92-9B42-4AC1-8BDA-FF760FBEA8E7}" srcOrd="0" destOrd="0" presId="urn:microsoft.com/office/officeart/2008/layout/LinedList"/>
    <dgm:cxn modelId="{E005FED5-7AE3-4CCB-BEED-C2E6A2D1F9E7}" type="presOf" srcId="{01ACAFF1-51B2-4DCA-BD82-D46436D18B11}" destId="{4D50B6EE-B89F-4B0B-B253-9E92E66A2F66}" srcOrd="0" destOrd="0" presId="urn:microsoft.com/office/officeart/2008/layout/LinedList"/>
    <dgm:cxn modelId="{AAD349DD-A768-41DA-B144-7AFCD1D43F6F}" srcId="{4AD377D4-EFC2-411E-A01F-2E4C8B7FFD67}" destId="{98BDA241-6DF2-4198-A33A-CDA7D882A4B5}" srcOrd="6" destOrd="0" parTransId="{3B1C851A-51F2-474F-A94F-6A03E78AA307}" sibTransId="{6C314645-8AE8-4F20-B987-456132E72E1C}"/>
    <dgm:cxn modelId="{251627E5-EF1C-428D-BF58-D85B8E9BC9A8}" srcId="{4AD377D4-EFC2-411E-A01F-2E4C8B7FFD67}" destId="{738FDE9C-98D7-4B3C-BF15-A68B891C75ED}" srcOrd="5" destOrd="0" parTransId="{041E7D34-E4AA-4CCE-8902-F07856B280D5}" sibTransId="{02D21626-D0E8-4A43-AF4F-7EE248A4B3A3}"/>
    <dgm:cxn modelId="{3CC36EF2-B424-440F-9DA9-53C0038E9081}" type="presOf" srcId="{6588A478-4478-483E-A654-45FD33B95E9A}" destId="{8413A61D-6216-47CB-9E78-EBA76E16E62B}" srcOrd="0" destOrd="0" presId="urn:microsoft.com/office/officeart/2008/layout/LinedList"/>
    <dgm:cxn modelId="{D8E4B5F6-E0C0-4774-A8F1-2525E8D8165E}" type="presOf" srcId="{738FDE9C-98D7-4B3C-BF15-A68B891C75ED}" destId="{A94785DC-803A-44A7-A97B-6166BC184A78}" srcOrd="0" destOrd="0" presId="urn:microsoft.com/office/officeart/2008/layout/LinedList"/>
    <dgm:cxn modelId="{5993C4FA-087A-41C1-8D20-730DC255CE82}" type="presOf" srcId="{D82C2D2A-1493-4461-87B1-3C1DD1BC219F}" destId="{95D7B349-AE4F-40D3-AE12-4C4CAD48AF7E}" srcOrd="0" destOrd="0" presId="urn:microsoft.com/office/officeart/2008/layout/LinedList"/>
    <dgm:cxn modelId="{7845E5D4-1004-400C-B0E1-C0D8058391AA}" type="presParOf" srcId="{C40E47FC-B5C7-4995-8D84-4DC5C05B2A4F}" destId="{5BD1DCB6-A045-4E47-A2E5-573125134AE1}" srcOrd="0" destOrd="0" presId="urn:microsoft.com/office/officeart/2008/layout/LinedList"/>
    <dgm:cxn modelId="{580F9078-BCA3-4ADC-BF58-616651431CA1}" type="presParOf" srcId="{C40E47FC-B5C7-4995-8D84-4DC5C05B2A4F}" destId="{BEDE5AB0-B776-44FA-A334-B9ED9ED80EF1}" srcOrd="1" destOrd="0" presId="urn:microsoft.com/office/officeart/2008/layout/LinedList"/>
    <dgm:cxn modelId="{53CAFC44-AA38-4B53-88F2-EAC41469F916}" type="presParOf" srcId="{BEDE5AB0-B776-44FA-A334-B9ED9ED80EF1}" destId="{4816DA12-C5B4-494A-A1C7-991EE1712075}" srcOrd="0" destOrd="0" presId="urn:microsoft.com/office/officeart/2008/layout/LinedList"/>
    <dgm:cxn modelId="{A9919FAF-08F3-48EF-81FC-1BF069B17F94}" type="presParOf" srcId="{BEDE5AB0-B776-44FA-A334-B9ED9ED80EF1}" destId="{2B731E1C-C5A1-498D-9101-A84F2FA77F9A}" srcOrd="1" destOrd="0" presId="urn:microsoft.com/office/officeart/2008/layout/LinedList"/>
    <dgm:cxn modelId="{6CF2377F-F34B-4BCD-BDF8-9FB51010A2C9}" type="presParOf" srcId="{C40E47FC-B5C7-4995-8D84-4DC5C05B2A4F}" destId="{46641E63-7278-4FE6-87BC-D8336C7894E2}" srcOrd="2" destOrd="0" presId="urn:microsoft.com/office/officeart/2008/layout/LinedList"/>
    <dgm:cxn modelId="{E62A37CD-AF28-4EFD-8EE1-C6D5C32B5F30}" type="presParOf" srcId="{C40E47FC-B5C7-4995-8D84-4DC5C05B2A4F}" destId="{5D185723-8820-4F87-9A19-55E235B63508}" srcOrd="3" destOrd="0" presId="urn:microsoft.com/office/officeart/2008/layout/LinedList"/>
    <dgm:cxn modelId="{50B7207C-726D-423F-8D81-240473EBBD3C}" type="presParOf" srcId="{5D185723-8820-4F87-9A19-55E235B63508}" destId="{8413A61D-6216-47CB-9E78-EBA76E16E62B}" srcOrd="0" destOrd="0" presId="urn:microsoft.com/office/officeart/2008/layout/LinedList"/>
    <dgm:cxn modelId="{43B2BF2F-82C5-4D33-A114-68CB42196694}" type="presParOf" srcId="{5D185723-8820-4F87-9A19-55E235B63508}" destId="{A365D990-6E44-414B-B601-059ED847EDEE}" srcOrd="1" destOrd="0" presId="urn:microsoft.com/office/officeart/2008/layout/LinedList"/>
    <dgm:cxn modelId="{B8555F7F-3405-46CF-9A38-D3591E203E53}" type="presParOf" srcId="{C40E47FC-B5C7-4995-8D84-4DC5C05B2A4F}" destId="{37F8CDDD-4C0C-49FB-A675-3EFA5D70FE9B}" srcOrd="4" destOrd="0" presId="urn:microsoft.com/office/officeart/2008/layout/LinedList"/>
    <dgm:cxn modelId="{E9828681-1710-4421-96B0-B8B9F2E20B12}" type="presParOf" srcId="{C40E47FC-B5C7-4995-8D84-4DC5C05B2A4F}" destId="{EAC2675B-C5EB-4BCC-864D-A46727848473}" srcOrd="5" destOrd="0" presId="urn:microsoft.com/office/officeart/2008/layout/LinedList"/>
    <dgm:cxn modelId="{BA2C6E63-0262-4EE3-AFA8-31DC452A1178}" type="presParOf" srcId="{EAC2675B-C5EB-4BCC-864D-A46727848473}" destId="{4D50B6EE-B89F-4B0B-B253-9E92E66A2F66}" srcOrd="0" destOrd="0" presId="urn:microsoft.com/office/officeart/2008/layout/LinedList"/>
    <dgm:cxn modelId="{E9CBA0CD-C090-452E-A3D0-16810433980B}" type="presParOf" srcId="{EAC2675B-C5EB-4BCC-864D-A46727848473}" destId="{BB3BEA65-A5E1-4941-A30F-52046A825C98}" srcOrd="1" destOrd="0" presId="urn:microsoft.com/office/officeart/2008/layout/LinedList"/>
    <dgm:cxn modelId="{5C32C6A9-AD4D-4DCA-871D-748C26F8752C}" type="presParOf" srcId="{C40E47FC-B5C7-4995-8D84-4DC5C05B2A4F}" destId="{0D71CB32-D3CF-4B66-963D-95E49E5E0A04}" srcOrd="6" destOrd="0" presId="urn:microsoft.com/office/officeart/2008/layout/LinedList"/>
    <dgm:cxn modelId="{405180DB-3AF8-43FB-95BC-6EA8DB36E545}" type="presParOf" srcId="{C40E47FC-B5C7-4995-8D84-4DC5C05B2A4F}" destId="{D9374A3B-F24F-4C37-A2FB-9FCCD163275E}" srcOrd="7" destOrd="0" presId="urn:microsoft.com/office/officeart/2008/layout/LinedList"/>
    <dgm:cxn modelId="{690E1FFA-0197-4FEF-BE09-6464A38DA4BC}" type="presParOf" srcId="{D9374A3B-F24F-4C37-A2FB-9FCCD163275E}" destId="{95D7B349-AE4F-40D3-AE12-4C4CAD48AF7E}" srcOrd="0" destOrd="0" presId="urn:microsoft.com/office/officeart/2008/layout/LinedList"/>
    <dgm:cxn modelId="{B19C7A7B-BEF8-4C65-95F2-D12BE43D93EC}" type="presParOf" srcId="{D9374A3B-F24F-4C37-A2FB-9FCCD163275E}" destId="{C49CC3FA-41D2-4F74-847D-3725835FD120}" srcOrd="1" destOrd="0" presId="urn:microsoft.com/office/officeart/2008/layout/LinedList"/>
    <dgm:cxn modelId="{4D288AB5-EAA2-4036-B058-F91E116780E0}" type="presParOf" srcId="{C40E47FC-B5C7-4995-8D84-4DC5C05B2A4F}" destId="{88F7751D-ABCE-4F89-B39A-5A90016E6AE5}" srcOrd="8" destOrd="0" presId="urn:microsoft.com/office/officeart/2008/layout/LinedList"/>
    <dgm:cxn modelId="{33E1FF19-F59B-4D30-8488-AD72ED7EA432}" type="presParOf" srcId="{C40E47FC-B5C7-4995-8D84-4DC5C05B2A4F}" destId="{2AE33CC1-2269-490A-A642-59D2DC68924B}" srcOrd="9" destOrd="0" presId="urn:microsoft.com/office/officeart/2008/layout/LinedList"/>
    <dgm:cxn modelId="{F1FB1F1D-018D-4C58-A53E-70D7FD1F3BD0}" type="presParOf" srcId="{2AE33CC1-2269-490A-A642-59D2DC68924B}" destId="{F96F09FD-E989-4AD2-8ECD-90CF9AD7A371}" srcOrd="0" destOrd="0" presId="urn:microsoft.com/office/officeart/2008/layout/LinedList"/>
    <dgm:cxn modelId="{609C6DAC-9F44-43B0-B7C7-453FF8324AE4}" type="presParOf" srcId="{2AE33CC1-2269-490A-A642-59D2DC68924B}" destId="{77B14D1E-415A-40C6-AE06-A23902FD3EAC}" srcOrd="1" destOrd="0" presId="urn:microsoft.com/office/officeart/2008/layout/LinedList"/>
    <dgm:cxn modelId="{0272D111-9146-4D55-82AD-65726E8E04FD}" type="presParOf" srcId="{C40E47FC-B5C7-4995-8D84-4DC5C05B2A4F}" destId="{71D22DF3-6889-42CB-80DF-B205256D634E}" srcOrd="10" destOrd="0" presId="urn:microsoft.com/office/officeart/2008/layout/LinedList"/>
    <dgm:cxn modelId="{CF03BCC0-73CA-4E4B-801B-7B5FCC6E1FB9}" type="presParOf" srcId="{C40E47FC-B5C7-4995-8D84-4DC5C05B2A4F}" destId="{05C6E09A-3AD3-4584-BAC7-7E47600969A4}" srcOrd="11" destOrd="0" presId="urn:microsoft.com/office/officeart/2008/layout/LinedList"/>
    <dgm:cxn modelId="{AF6B9CCD-FF71-4F75-A2DC-5CC48F1B1C54}" type="presParOf" srcId="{05C6E09A-3AD3-4584-BAC7-7E47600969A4}" destId="{A94785DC-803A-44A7-A97B-6166BC184A78}" srcOrd="0" destOrd="0" presId="urn:microsoft.com/office/officeart/2008/layout/LinedList"/>
    <dgm:cxn modelId="{D5B3DAEE-A767-4554-B89A-8090A251B5F7}" type="presParOf" srcId="{05C6E09A-3AD3-4584-BAC7-7E47600969A4}" destId="{02C9E69C-1E1E-4A77-9272-1BDED505959D}" srcOrd="1" destOrd="0" presId="urn:microsoft.com/office/officeart/2008/layout/LinedList"/>
    <dgm:cxn modelId="{E92379C7-BFAA-429A-9BEF-FEC6EF0B136C}" type="presParOf" srcId="{C40E47FC-B5C7-4995-8D84-4DC5C05B2A4F}" destId="{ADF91350-8C5B-443A-A9A2-5A4E5B8052DB}" srcOrd="12" destOrd="0" presId="urn:microsoft.com/office/officeart/2008/layout/LinedList"/>
    <dgm:cxn modelId="{2619A5AB-AA90-42D9-B9ED-E2A2ACD19040}" type="presParOf" srcId="{C40E47FC-B5C7-4995-8D84-4DC5C05B2A4F}" destId="{1588C32B-7BCD-447A-82B4-56C797824B66}" srcOrd="13" destOrd="0" presId="urn:microsoft.com/office/officeart/2008/layout/LinedList"/>
    <dgm:cxn modelId="{CB33AED9-9D49-438A-8343-5ED7A0E335DF}" type="presParOf" srcId="{1588C32B-7BCD-447A-82B4-56C797824B66}" destId="{3DE78C92-9B42-4AC1-8BDA-FF760FBEA8E7}" srcOrd="0" destOrd="0" presId="urn:microsoft.com/office/officeart/2008/layout/LinedList"/>
    <dgm:cxn modelId="{4A876558-6B01-4099-92CF-5A31A8A35C97}" type="presParOf" srcId="{1588C32B-7BCD-447A-82B4-56C797824B66}" destId="{1376A525-DB76-457C-8D77-26D4DB8CD0A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9A2F47-835C-4395-916D-DF9F86CBF09D}"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43BC079F-57B8-4292-9CFD-5CFC8EEF3C0C}">
      <dgm:prSet/>
      <dgm:spPr/>
      <dgm:t>
        <a:bodyPr/>
        <a:lstStyle/>
        <a:p>
          <a:r>
            <a:rPr lang="en-US"/>
            <a:t>Chích xơ hóa búi trĩ</a:t>
          </a:r>
        </a:p>
      </dgm:t>
    </dgm:pt>
    <dgm:pt modelId="{85425E1E-7A0F-4939-A1E0-4DAA2745019B}" type="parTrans" cxnId="{35ECDA32-5A8C-4385-9131-D568DC25DF12}">
      <dgm:prSet/>
      <dgm:spPr/>
      <dgm:t>
        <a:bodyPr/>
        <a:lstStyle/>
        <a:p>
          <a:endParaRPr lang="en-US"/>
        </a:p>
      </dgm:t>
    </dgm:pt>
    <dgm:pt modelId="{1F848105-2DF1-45E4-9631-9D5C41170190}" type="sibTrans" cxnId="{35ECDA32-5A8C-4385-9131-D568DC25DF12}">
      <dgm:prSet/>
      <dgm:spPr/>
      <dgm:t>
        <a:bodyPr/>
        <a:lstStyle/>
        <a:p>
          <a:endParaRPr lang="en-US"/>
        </a:p>
      </dgm:t>
    </dgm:pt>
    <dgm:pt modelId="{FFC13734-3A6D-4DF5-AFBA-970492F83B70}">
      <dgm:prSet/>
      <dgm:spPr/>
      <dgm:t>
        <a:bodyPr/>
        <a:lstStyle/>
        <a:p>
          <a:r>
            <a:rPr lang="en-US"/>
            <a:t>Liệu pháp làm đông nhiệt bằng hồng ngoại</a:t>
          </a:r>
        </a:p>
      </dgm:t>
    </dgm:pt>
    <dgm:pt modelId="{5719FB16-1385-4679-9C65-B001DDEA3D3D}" type="parTrans" cxnId="{AB61228C-E71C-42AA-B923-CB4D42BBF021}">
      <dgm:prSet/>
      <dgm:spPr/>
      <dgm:t>
        <a:bodyPr/>
        <a:lstStyle/>
        <a:p>
          <a:endParaRPr lang="en-US"/>
        </a:p>
      </dgm:t>
    </dgm:pt>
    <dgm:pt modelId="{E192BB13-615B-405D-B6B2-F6C96CBF66B6}" type="sibTrans" cxnId="{AB61228C-E71C-42AA-B923-CB4D42BBF021}">
      <dgm:prSet/>
      <dgm:spPr/>
      <dgm:t>
        <a:bodyPr/>
        <a:lstStyle/>
        <a:p>
          <a:endParaRPr lang="en-US"/>
        </a:p>
      </dgm:t>
    </dgm:pt>
    <dgm:pt modelId="{0B871A81-342D-464E-966C-A0C48F78D450}">
      <dgm:prSet/>
      <dgm:spPr/>
      <dgm:t>
        <a:bodyPr/>
        <a:lstStyle/>
        <a:p>
          <a:r>
            <a:rPr lang="en-US"/>
            <a:t>Thắt trĩ bằng vòng cao su</a:t>
          </a:r>
        </a:p>
      </dgm:t>
    </dgm:pt>
    <dgm:pt modelId="{CB1AE87E-E82A-4AEB-AF65-472590F46B7B}" type="parTrans" cxnId="{7190074E-BC91-4A7B-AF1A-EBBD68B84578}">
      <dgm:prSet/>
      <dgm:spPr/>
      <dgm:t>
        <a:bodyPr/>
        <a:lstStyle/>
        <a:p>
          <a:endParaRPr lang="en-US"/>
        </a:p>
      </dgm:t>
    </dgm:pt>
    <dgm:pt modelId="{3D343F7F-325F-404E-B170-DDAE6A4DD056}" type="sibTrans" cxnId="{7190074E-BC91-4A7B-AF1A-EBBD68B84578}">
      <dgm:prSet/>
      <dgm:spPr/>
      <dgm:t>
        <a:bodyPr/>
        <a:lstStyle/>
        <a:p>
          <a:endParaRPr lang="en-US"/>
        </a:p>
      </dgm:t>
    </dgm:pt>
    <dgm:pt modelId="{7B19DD1F-BA32-41E6-BBCF-04F3CAB210E6}">
      <dgm:prSet/>
      <dgm:spPr/>
      <dgm:t>
        <a:bodyPr/>
        <a:lstStyle/>
        <a:p>
          <a:r>
            <a:rPr lang="en-US"/>
            <a:t>Đốt trĩ bằng Laser</a:t>
          </a:r>
        </a:p>
      </dgm:t>
    </dgm:pt>
    <dgm:pt modelId="{750E7321-A6DB-4EBF-9F26-6033AA43B4DA}" type="parTrans" cxnId="{54774959-6A09-4184-8261-899362FA7F6F}">
      <dgm:prSet/>
      <dgm:spPr/>
      <dgm:t>
        <a:bodyPr/>
        <a:lstStyle/>
        <a:p>
          <a:endParaRPr lang="en-US"/>
        </a:p>
      </dgm:t>
    </dgm:pt>
    <dgm:pt modelId="{BDEBA716-B9BC-4EDB-BFCC-183B99557C8B}" type="sibTrans" cxnId="{54774959-6A09-4184-8261-899362FA7F6F}">
      <dgm:prSet/>
      <dgm:spPr/>
      <dgm:t>
        <a:bodyPr/>
        <a:lstStyle/>
        <a:p>
          <a:endParaRPr lang="en-US"/>
        </a:p>
      </dgm:t>
    </dgm:pt>
    <dgm:pt modelId="{940F18CA-8731-478D-BE9F-8ECDAB90C611}" type="pres">
      <dgm:prSet presAssocID="{A39A2F47-835C-4395-916D-DF9F86CBF09D}" presName="linear" presStyleCnt="0">
        <dgm:presLayoutVars>
          <dgm:dir/>
          <dgm:animLvl val="lvl"/>
          <dgm:resizeHandles val="exact"/>
        </dgm:presLayoutVars>
      </dgm:prSet>
      <dgm:spPr/>
    </dgm:pt>
    <dgm:pt modelId="{DEA58415-6354-4F10-B37C-5AE7BB14D7D3}" type="pres">
      <dgm:prSet presAssocID="{43BC079F-57B8-4292-9CFD-5CFC8EEF3C0C}" presName="parentLin" presStyleCnt="0"/>
      <dgm:spPr/>
    </dgm:pt>
    <dgm:pt modelId="{62383621-57AD-48B6-90B2-24EBBB440126}" type="pres">
      <dgm:prSet presAssocID="{43BC079F-57B8-4292-9CFD-5CFC8EEF3C0C}" presName="parentLeftMargin" presStyleLbl="node1" presStyleIdx="0" presStyleCnt="4"/>
      <dgm:spPr/>
    </dgm:pt>
    <dgm:pt modelId="{92D6E0BF-3D8D-4EFD-9053-61E5D1E52CBC}" type="pres">
      <dgm:prSet presAssocID="{43BC079F-57B8-4292-9CFD-5CFC8EEF3C0C}" presName="parentText" presStyleLbl="node1" presStyleIdx="0" presStyleCnt="4">
        <dgm:presLayoutVars>
          <dgm:chMax val="0"/>
          <dgm:bulletEnabled val="1"/>
        </dgm:presLayoutVars>
      </dgm:prSet>
      <dgm:spPr/>
    </dgm:pt>
    <dgm:pt modelId="{55EB834B-F76C-4615-84B7-27D58CC49ABA}" type="pres">
      <dgm:prSet presAssocID="{43BC079F-57B8-4292-9CFD-5CFC8EEF3C0C}" presName="negativeSpace" presStyleCnt="0"/>
      <dgm:spPr/>
    </dgm:pt>
    <dgm:pt modelId="{94A727F5-7CD5-42E3-A1F6-9395FF8B90F3}" type="pres">
      <dgm:prSet presAssocID="{43BC079F-57B8-4292-9CFD-5CFC8EEF3C0C}" presName="childText" presStyleLbl="conFgAcc1" presStyleIdx="0" presStyleCnt="4">
        <dgm:presLayoutVars>
          <dgm:bulletEnabled val="1"/>
        </dgm:presLayoutVars>
      </dgm:prSet>
      <dgm:spPr/>
    </dgm:pt>
    <dgm:pt modelId="{5B435C1D-F77A-4271-9D45-790242E04098}" type="pres">
      <dgm:prSet presAssocID="{1F848105-2DF1-45E4-9631-9D5C41170190}" presName="spaceBetweenRectangles" presStyleCnt="0"/>
      <dgm:spPr/>
    </dgm:pt>
    <dgm:pt modelId="{FE4439CD-455D-4A89-9960-9DCCEBCB9C99}" type="pres">
      <dgm:prSet presAssocID="{FFC13734-3A6D-4DF5-AFBA-970492F83B70}" presName="parentLin" presStyleCnt="0"/>
      <dgm:spPr/>
    </dgm:pt>
    <dgm:pt modelId="{C5901785-8737-4912-B93C-5F93DE45BEA0}" type="pres">
      <dgm:prSet presAssocID="{FFC13734-3A6D-4DF5-AFBA-970492F83B70}" presName="parentLeftMargin" presStyleLbl="node1" presStyleIdx="0" presStyleCnt="4"/>
      <dgm:spPr/>
    </dgm:pt>
    <dgm:pt modelId="{E6599189-2C40-44EB-BC14-58EA443C98B8}" type="pres">
      <dgm:prSet presAssocID="{FFC13734-3A6D-4DF5-AFBA-970492F83B70}" presName="parentText" presStyleLbl="node1" presStyleIdx="1" presStyleCnt="4">
        <dgm:presLayoutVars>
          <dgm:chMax val="0"/>
          <dgm:bulletEnabled val="1"/>
        </dgm:presLayoutVars>
      </dgm:prSet>
      <dgm:spPr/>
    </dgm:pt>
    <dgm:pt modelId="{163C35CD-B648-452A-9654-B34EBC1612F9}" type="pres">
      <dgm:prSet presAssocID="{FFC13734-3A6D-4DF5-AFBA-970492F83B70}" presName="negativeSpace" presStyleCnt="0"/>
      <dgm:spPr/>
    </dgm:pt>
    <dgm:pt modelId="{68B95700-8852-4B70-A753-B76A16550CD2}" type="pres">
      <dgm:prSet presAssocID="{FFC13734-3A6D-4DF5-AFBA-970492F83B70}" presName="childText" presStyleLbl="conFgAcc1" presStyleIdx="1" presStyleCnt="4">
        <dgm:presLayoutVars>
          <dgm:bulletEnabled val="1"/>
        </dgm:presLayoutVars>
      </dgm:prSet>
      <dgm:spPr/>
    </dgm:pt>
    <dgm:pt modelId="{BBE901F6-FCBA-4B74-A934-3F73AD1877D3}" type="pres">
      <dgm:prSet presAssocID="{E192BB13-615B-405D-B6B2-F6C96CBF66B6}" presName="spaceBetweenRectangles" presStyleCnt="0"/>
      <dgm:spPr/>
    </dgm:pt>
    <dgm:pt modelId="{9378696C-D4EA-4635-8043-B10AFE2ECAA9}" type="pres">
      <dgm:prSet presAssocID="{0B871A81-342D-464E-966C-A0C48F78D450}" presName="parentLin" presStyleCnt="0"/>
      <dgm:spPr/>
    </dgm:pt>
    <dgm:pt modelId="{69943D69-5944-4B52-8CE7-87BE8EFAFFF5}" type="pres">
      <dgm:prSet presAssocID="{0B871A81-342D-464E-966C-A0C48F78D450}" presName="parentLeftMargin" presStyleLbl="node1" presStyleIdx="1" presStyleCnt="4"/>
      <dgm:spPr/>
    </dgm:pt>
    <dgm:pt modelId="{8B81705A-5DC5-4ACB-9550-DCC5469B8DC4}" type="pres">
      <dgm:prSet presAssocID="{0B871A81-342D-464E-966C-A0C48F78D450}" presName="parentText" presStyleLbl="node1" presStyleIdx="2" presStyleCnt="4">
        <dgm:presLayoutVars>
          <dgm:chMax val="0"/>
          <dgm:bulletEnabled val="1"/>
        </dgm:presLayoutVars>
      </dgm:prSet>
      <dgm:spPr/>
    </dgm:pt>
    <dgm:pt modelId="{293B3C7F-4FD1-437F-ADC8-46C27977CAE3}" type="pres">
      <dgm:prSet presAssocID="{0B871A81-342D-464E-966C-A0C48F78D450}" presName="negativeSpace" presStyleCnt="0"/>
      <dgm:spPr/>
    </dgm:pt>
    <dgm:pt modelId="{07F106B2-58A9-4309-BD8E-D79A7BDA5B21}" type="pres">
      <dgm:prSet presAssocID="{0B871A81-342D-464E-966C-A0C48F78D450}" presName="childText" presStyleLbl="conFgAcc1" presStyleIdx="2" presStyleCnt="4">
        <dgm:presLayoutVars>
          <dgm:bulletEnabled val="1"/>
        </dgm:presLayoutVars>
      </dgm:prSet>
      <dgm:spPr/>
    </dgm:pt>
    <dgm:pt modelId="{6E3C43A6-5CEE-4122-ACA5-BD226D4FA14B}" type="pres">
      <dgm:prSet presAssocID="{3D343F7F-325F-404E-B170-DDAE6A4DD056}" presName="spaceBetweenRectangles" presStyleCnt="0"/>
      <dgm:spPr/>
    </dgm:pt>
    <dgm:pt modelId="{040C65F5-988F-4F46-B8BB-C7930AFE2B86}" type="pres">
      <dgm:prSet presAssocID="{7B19DD1F-BA32-41E6-BBCF-04F3CAB210E6}" presName="parentLin" presStyleCnt="0"/>
      <dgm:spPr/>
    </dgm:pt>
    <dgm:pt modelId="{F9B28F43-AA1B-4C78-B1AB-3948FEB30F6A}" type="pres">
      <dgm:prSet presAssocID="{7B19DD1F-BA32-41E6-BBCF-04F3CAB210E6}" presName="parentLeftMargin" presStyleLbl="node1" presStyleIdx="2" presStyleCnt="4"/>
      <dgm:spPr/>
    </dgm:pt>
    <dgm:pt modelId="{4E37E8F1-CE28-4A9E-AA64-1721E68CB7A8}" type="pres">
      <dgm:prSet presAssocID="{7B19DD1F-BA32-41E6-BBCF-04F3CAB210E6}" presName="parentText" presStyleLbl="node1" presStyleIdx="3" presStyleCnt="4">
        <dgm:presLayoutVars>
          <dgm:chMax val="0"/>
          <dgm:bulletEnabled val="1"/>
        </dgm:presLayoutVars>
      </dgm:prSet>
      <dgm:spPr/>
    </dgm:pt>
    <dgm:pt modelId="{57E4BCA8-6392-4FD3-A298-9D5771AC6BCB}" type="pres">
      <dgm:prSet presAssocID="{7B19DD1F-BA32-41E6-BBCF-04F3CAB210E6}" presName="negativeSpace" presStyleCnt="0"/>
      <dgm:spPr/>
    </dgm:pt>
    <dgm:pt modelId="{BFD34F10-031C-47AC-9173-036606AD11F6}" type="pres">
      <dgm:prSet presAssocID="{7B19DD1F-BA32-41E6-BBCF-04F3CAB210E6}" presName="childText" presStyleLbl="conFgAcc1" presStyleIdx="3" presStyleCnt="4">
        <dgm:presLayoutVars>
          <dgm:bulletEnabled val="1"/>
        </dgm:presLayoutVars>
      </dgm:prSet>
      <dgm:spPr/>
    </dgm:pt>
  </dgm:ptLst>
  <dgm:cxnLst>
    <dgm:cxn modelId="{12107905-C339-4C15-83AD-32554489D7C4}" type="presOf" srcId="{7B19DD1F-BA32-41E6-BBCF-04F3CAB210E6}" destId="{4E37E8F1-CE28-4A9E-AA64-1721E68CB7A8}" srcOrd="1" destOrd="0" presId="urn:microsoft.com/office/officeart/2005/8/layout/list1"/>
    <dgm:cxn modelId="{4E65480D-49CC-439D-A322-EAA56FDF1A76}" type="presOf" srcId="{A39A2F47-835C-4395-916D-DF9F86CBF09D}" destId="{940F18CA-8731-478D-BE9F-8ECDAB90C611}" srcOrd="0" destOrd="0" presId="urn:microsoft.com/office/officeart/2005/8/layout/list1"/>
    <dgm:cxn modelId="{E1E8D51A-3849-4344-A829-00FA9B65A7C4}" type="presOf" srcId="{43BC079F-57B8-4292-9CFD-5CFC8EEF3C0C}" destId="{62383621-57AD-48B6-90B2-24EBBB440126}" srcOrd="0" destOrd="0" presId="urn:microsoft.com/office/officeart/2005/8/layout/list1"/>
    <dgm:cxn modelId="{12F4CD1B-2A9E-4C4C-A6D7-D9F68423D528}" type="presOf" srcId="{7B19DD1F-BA32-41E6-BBCF-04F3CAB210E6}" destId="{F9B28F43-AA1B-4C78-B1AB-3948FEB30F6A}" srcOrd="0" destOrd="0" presId="urn:microsoft.com/office/officeart/2005/8/layout/list1"/>
    <dgm:cxn modelId="{C3F0C92C-3B40-4059-807E-EB420C3B97A2}" type="presOf" srcId="{43BC079F-57B8-4292-9CFD-5CFC8EEF3C0C}" destId="{92D6E0BF-3D8D-4EFD-9053-61E5D1E52CBC}" srcOrd="1" destOrd="0" presId="urn:microsoft.com/office/officeart/2005/8/layout/list1"/>
    <dgm:cxn modelId="{35ECDA32-5A8C-4385-9131-D568DC25DF12}" srcId="{A39A2F47-835C-4395-916D-DF9F86CBF09D}" destId="{43BC079F-57B8-4292-9CFD-5CFC8EEF3C0C}" srcOrd="0" destOrd="0" parTransId="{85425E1E-7A0F-4939-A1E0-4DAA2745019B}" sibTransId="{1F848105-2DF1-45E4-9631-9D5C41170190}"/>
    <dgm:cxn modelId="{42E8F734-80E3-4B36-AF01-4576419953B3}" type="presOf" srcId="{0B871A81-342D-464E-966C-A0C48F78D450}" destId="{69943D69-5944-4B52-8CE7-87BE8EFAFFF5}" srcOrd="0" destOrd="0" presId="urn:microsoft.com/office/officeart/2005/8/layout/list1"/>
    <dgm:cxn modelId="{74734940-A4CA-4FAA-BACA-0961A8713E70}" type="presOf" srcId="{0B871A81-342D-464E-966C-A0C48F78D450}" destId="{8B81705A-5DC5-4ACB-9550-DCC5469B8DC4}" srcOrd="1" destOrd="0" presId="urn:microsoft.com/office/officeart/2005/8/layout/list1"/>
    <dgm:cxn modelId="{A721035E-C70A-4ED0-8768-93597E0DA540}" type="presOf" srcId="{FFC13734-3A6D-4DF5-AFBA-970492F83B70}" destId="{E6599189-2C40-44EB-BC14-58EA443C98B8}" srcOrd="1" destOrd="0" presId="urn:microsoft.com/office/officeart/2005/8/layout/list1"/>
    <dgm:cxn modelId="{7190074E-BC91-4A7B-AF1A-EBBD68B84578}" srcId="{A39A2F47-835C-4395-916D-DF9F86CBF09D}" destId="{0B871A81-342D-464E-966C-A0C48F78D450}" srcOrd="2" destOrd="0" parTransId="{CB1AE87E-E82A-4AEB-AF65-472590F46B7B}" sibTransId="{3D343F7F-325F-404E-B170-DDAE6A4DD056}"/>
    <dgm:cxn modelId="{54774959-6A09-4184-8261-899362FA7F6F}" srcId="{A39A2F47-835C-4395-916D-DF9F86CBF09D}" destId="{7B19DD1F-BA32-41E6-BBCF-04F3CAB210E6}" srcOrd="3" destOrd="0" parTransId="{750E7321-A6DB-4EBF-9F26-6033AA43B4DA}" sibTransId="{BDEBA716-B9BC-4EDB-BFCC-183B99557C8B}"/>
    <dgm:cxn modelId="{510F9579-EC6D-42DC-9366-4CAE46C231E1}" type="presOf" srcId="{FFC13734-3A6D-4DF5-AFBA-970492F83B70}" destId="{C5901785-8737-4912-B93C-5F93DE45BEA0}" srcOrd="0" destOrd="0" presId="urn:microsoft.com/office/officeart/2005/8/layout/list1"/>
    <dgm:cxn modelId="{AB61228C-E71C-42AA-B923-CB4D42BBF021}" srcId="{A39A2F47-835C-4395-916D-DF9F86CBF09D}" destId="{FFC13734-3A6D-4DF5-AFBA-970492F83B70}" srcOrd="1" destOrd="0" parTransId="{5719FB16-1385-4679-9C65-B001DDEA3D3D}" sibTransId="{E192BB13-615B-405D-B6B2-F6C96CBF66B6}"/>
    <dgm:cxn modelId="{DD2AF753-A382-4EAA-8251-349327C21C53}" type="presParOf" srcId="{940F18CA-8731-478D-BE9F-8ECDAB90C611}" destId="{DEA58415-6354-4F10-B37C-5AE7BB14D7D3}" srcOrd="0" destOrd="0" presId="urn:microsoft.com/office/officeart/2005/8/layout/list1"/>
    <dgm:cxn modelId="{4B12BD5D-0701-451C-8369-4DD0BA1A8C47}" type="presParOf" srcId="{DEA58415-6354-4F10-B37C-5AE7BB14D7D3}" destId="{62383621-57AD-48B6-90B2-24EBBB440126}" srcOrd="0" destOrd="0" presId="urn:microsoft.com/office/officeart/2005/8/layout/list1"/>
    <dgm:cxn modelId="{7D3138AF-457B-4307-AB96-D62C631DA914}" type="presParOf" srcId="{DEA58415-6354-4F10-B37C-5AE7BB14D7D3}" destId="{92D6E0BF-3D8D-4EFD-9053-61E5D1E52CBC}" srcOrd="1" destOrd="0" presId="urn:microsoft.com/office/officeart/2005/8/layout/list1"/>
    <dgm:cxn modelId="{5FCA1FC6-9433-415B-AA4E-45495E01EF5E}" type="presParOf" srcId="{940F18CA-8731-478D-BE9F-8ECDAB90C611}" destId="{55EB834B-F76C-4615-84B7-27D58CC49ABA}" srcOrd="1" destOrd="0" presId="urn:microsoft.com/office/officeart/2005/8/layout/list1"/>
    <dgm:cxn modelId="{D5F64A00-6820-4268-AEE5-801F09A6FE9A}" type="presParOf" srcId="{940F18CA-8731-478D-BE9F-8ECDAB90C611}" destId="{94A727F5-7CD5-42E3-A1F6-9395FF8B90F3}" srcOrd="2" destOrd="0" presId="urn:microsoft.com/office/officeart/2005/8/layout/list1"/>
    <dgm:cxn modelId="{FCF6C55B-5068-4339-8223-C2C30ED3EAD9}" type="presParOf" srcId="{940F18CA-8731-478D-BE9F-8ECDAB90C611}" destId="{5B435C1D-F77A-4271-9D45-790242E04098}" srcOrd="3" destOrd="0" presId="urn:microsoft.com/office/officeart/2005/8/layout/list1"/>
    <dgm:cxn modelId="{98E25217-F305-45F4-9657-BAB48F062410}" type="presParOf" srcId="{940F18CA-8731-478D-BE9F-8ECDAB90C611}" destId="{FE4439CD-455D-4A89-9960-9DCCEBCB9C99}" srcOrd="4" destOrd="0" presId="urn:microsoft.com/office/officeart/2005/8/layout/list1"/>
    <dgm:cxn modelId="{726D8F2D-A6AB-46EB-825C-F7C1AE7B1625}" type="presParOf" srcId="{FE4439CD-455D-4A89-9960-9DCCEBCB9C99}" destId="{C5901785-8737-4912-B93C-5F93DE45BEA0}" srcOrd="0" destOrd="0" presId="urn:microsoft.com/office/officeart/2005/8/layout/list1"/>
    <dgm:cxn modelId="{1FF2F9E9-B944-42FA-BA50-BDDF1771FAA1}" type="presParOf" srcId="{FE4439CD-455D-4A89-9960-9DCCEBCB9C99}" destId="{E6599189-2C40-44EB-BC14-58EA443C98B8}" srcOrd="1" destOrd="0" presId="urn:microsoft.com/office/officeart/2005/8/layout/list1"/>
    <dgm:cxn modelId="{E4515D39-2F73-4BBE-8A81-014E9545A9AA}" type="presParOf" srcId="{940F18CA-8731-478D-BE9F-8ECDAB90C611}" destId="{163C35CD-B648-452A-9654-B34EBC1612F9}" srcOrd="5" destOrd="0" presId="urn:microsoft.com/office/officeart/2005/8/layout/list1"/>
    <dgm:cxn modelId="{006B0BA2-125C-4387-B764-D64D41C14A10}" type="presParOf" srcId="{940F18CA-8731-478D-BE9F-8ECDAB90C611}" destId="{68B95700-8852-4B70-A753-B76A16550CD2}" srcOrd="6" destOrd="0" presId="urn:microsoft.com/office/officeart/2005/8/layout/list1"/>
    <dgm:cxn modelId="{2C8C0FE5-EAB7-4EF3-9A35-0048487D0AE1}" type="presParOf" srcId="{940F18CA-8731-478D-BE9F-8ECDAB90C611}" destId="{BBE901F6-FCBA-4B74-A934-3F73AD1877D3}" srcOrd="7" destOrd="0" presId="urn:microsoft.com/office/officeart/2005/8/layout/list1"/>
    <dgm:cxn modelId="{3F5B3775-41C2-47EA-BBFE-BA57C861D002}" type="presParOf" srcId="{940F18CA-8731-478D-BE9F-8ECDAB90C611}" destId="{9378696C-D4EA-4635-8043-B10AFE2ECAA9}" srcOrd="8" destOrd="0" presId="urn:microsoft.com/office/officeart/2005/8/layout/list1"/>
    <dgm:cxn modelId="{8CB51A3E-391C-48F2-861D-37CFA5DCCE08}" type="presParOf" srcId="{9378696C-D4EA-4635-8043-B10AFE2ECAA9}" destId="{69943D69-5944-4B52-8CE7-87BE8EFAFFF5}" srcOrd="0" destOrd="0" presId="urn:microsoft.com/office/officeart/2005/8/layout/list1"/>
    <dgm:cxn modelId="{3BC4278C-C6D1-428E-A7D1-00A21476035F}" type="presParOf" srcId="{9378696C-D4EA-4635-8043-B10AFE2ECAA9}" destId="{8B81705A-5DC5-4ACB-9550-DCC5469B8DC4}" srcOrd="1" destOrd="0" presId="urn:microsoft.com/office/officeart/2005/8/layout/list1"/>
    <dgm:cxn modelId="{1560D6D6-D7A5-43BF-BA78-5ABC809B500D}" type="presParOf" srcId="{940F18CA-8731-478D-BE9F-8ECDAB90C611}" destId="{293B3C7F-4FD1-437F-ADC8-46C27977CAE3}" srcOrd="9" destOrd="0" presId="urn:microsoft.com/office/officeart/2005/8/layout/list1"/>
    <dgm:cxn modelId="{0F3C3589-FA0E-4197-865C-9DEE43531371}" type="presParOf" srcId="{940F18CA-8731-478D-BE9F-8ECDAB90C611}" destId="{07F106B2-58A9-4309-BD8E-D79A7BDA5B21}" srcOrd="10" destOrd="0" presId="urn:microsoft.com/office/officeart/2005/8/layout/list1"/>
    <dgm:cxn modelId="{DBF7172B-4912-423D-93EC-8CA8C5252B89}" type="presParOf" srcId="{940F18CA-8731-478D-BE9F-8ECDAB90C611}" destId="{6E3C43A6-5CEE-4122-ACA5-BD226D4FA14B}" srcOrd="11" destOrd="0" presId="urn:microsoft.com/office/officeart/2005/8/layout/list1"/>
    <dgm:cxn modelId="{2489AD22-0A85-492C-B997-BE128F3CF1D3}" type="presParOf" srcId="{940F18CA-8731-478D-BE9F-8ECDAB90C611}" destId="{040C65F5-988F-4F46-B8BB-C7930AFE2B86}" srcOrd="12" destOrd="0" presId="urn:microsoft.com/office/officeart/2005/8/layout/list1"/>
    <dgm:cxn modelId="{F3C16023-E5D1-4288-97F2-22A9871DF913}" type="presParOf" srcId="{040C65F5-988F-4F46-B8BB-C7930AFE2B86}" destId="{F9B28F43-AA1B-4C78-B1AB-3948FEB30F6A}" srcOrd="0" destOrd="0" presId="urn:microsoft.com/office/officeart/2005/8/layout/list1"/>
    <dgm:cxn modelId="{94C019D6-3EED-4298-8D9A-D00BFFBE6069}" type="presParOf" srcId="{040C65F5-988F-4F46-B8BB-C7930AFE2B86}" destId="{4E37E8F1-CE28-4A9E-AA64-1721E68CB7A8}" srcOrd="1" destOrd="0" presId="urn:microsoft.com/office/officeart/2005/8/layout/list1"/>
    <dgm:cxn modelId="{9EAB0550-82F5-4516-BDA7-4DDECF1A1A02}" type="presParOf" srcId="{940F18CA-8731-478D-BE9F-8ECDAB90C611}" destId="{57E4BCA8-6392-4FD3-A298-9D5771AC6BCB}" srcOrd="13" destOrd="0" presId="urn:microsoft.com/office/officeart/2005/8/layout/list1"/>
    <dgm:cxn modelId="{90CF8E9A-F6BA-4287-991F-D008026C1C7C}" type="presParOf" srcId="{940F18CA-8731-478D-BE9F-8ECDAB90C611}" destId="{BFD34F10-031C-47AC-9173-036606AD11F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B3FEC7-36B2-4D9C-B7E5-8B3505FC36E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40CF75D-C0BE-4631-9C81-E6C09CD9B688}">
      <dgm:prSet/>
      <dgm:spPr/>
      <dgm:t>
        <a:bodyPr/>
        <a:lstStyle/>
        <a:p>
          <a:r>
            <a:rPr lang="en-US" err="1"/>
            <a:t>Chỉ</a:t>
          </a:r>
          <a:r>
            <a:rPr lang="en-US"/>
            <a:t> </a:t>
          </a:r>
          <a:r>
            <a:rPr lang="en-US" err="1"/>
            <a:t>định</a:t>
          </a:r>
          <a:r>
            <a:rPr lang="en-US"/>
            <a:t> </a:t>
          </a:r>
          <a:r>
            <a:rPr lang="en-US" err="1"/>
            <a:t>trĩ</a:t>
          </a:r>
          <a:r>
            <a:rPr lang="en-US"/>
            <a:t> </a:t>
          </a:r>
          <a:r>
            <a:rPr lang="en-US" err="1"/>
            <a:t>độ</a:t>
          </a:r>
          <a:r>
            <a:rPr lang="en-US"/>
            <a:t> 1-2</a:t>
          </a:r>
        </a:p>
      </dgm:t>
    </dgm:pt>
    <dgm:pt modelId="{6116B18A-F997-432C-8FE5-2EF7C45E2CAD}" type="parTrans" cxnId="{B21A45A9-2755-4A62-84AB-9E7DB6CB5FC4}">
      <dgm:prSet/>
      <dgm:spPr/>
      <dgm:t>
        <a:bodyPr/>
        <a:lstStyle/>
        <a:p>
          <a:endParaRPr lang="en-US"/>
        </a:p>
      </dgm:t>
    </dgm:pt>
    <dgm:pt modelId="{29A66B76-CAD4-4F0C-BCBC-A60464AB5AB1}" type="sibTrans" cxnId="{B21A45A9-2755-4A62-84AB-9E7DB6CB5FC4}">
      <dgm:prSet/>
      <dgm:spPr/>
      <dgm:t>
        <a:bodyPr/>
        <a:lstStyle/>
        <a:p>
          <a:endParaRPr lang="en-US"/>
        </a:p>
      </dgm:t>
    </dgm:pt>
    <dgm:pt modelId="{7172AE4C-243C-4BCD-922D-98BDFF3DDF6B}">
      <dgm:prSet/>
      <dgm:spPr/>
      <dgm:t>
        <a:bodyPr/>
        <a:lstStyle/>
        <a:p>
          <a:r>
            <a:rPr lang="vi-VN"/>
            <a:t>Ư</a:t>
          </a:r>
          <a:r>
            <a:rPr lang="en-US"/>
            <a:t>u </a:t>
          </a:r>
          <a:r>
            <a:rPr lang="en-US" err="1"/>
            <a:t>điểm</a:t>
          </a:r>
          <a:r>
            <a:rPr lang="en-US"/>
            <a:t>: </a:t>
          </a:r>
          <a:r>
            <a:rPr lang="en-US" err="1"/>
            <a:t>không</a:t>
          </a:r>
          <a:r>
            <a:rPr lang="en-US"/>
            <a:t> </a:t>
          </a:r>
          <a:r>
            <a:rPr lang="en-US" err="1"/>
            <a:t>đau</a:t>
          </a:r>
          <a:r>
            <a:rPr lang="en-US"/>
            <a:t>, an </a:t>
          </a:r>
          <a:r>
            <a:rPr lang="en-US" err="1"/>
            <a:t>toàn</a:t>
          </a:r>
          <a:r>
            <a:rPr lang="en-US"/>
            <a:t>, </a:t>
          </a:r>
          <a:r>
            <a:rPr lang="en-US" err="1"/>
            <a:t>cầm</a:t>
          </a:r>
          <a:r>
            <a:rPr lang="en-US"/>
            <a:t> </a:t>
          </a:r>
          <a:r>
            <a:rPr lang="en-US" err="1"/>
            <a:t>máu</a:t>
          </a:r>
          <a:r>
            <a:rPr lang="en-US"/>
            <a:t> </a:t>
          </a:r>
          <a:r>
            <a:rPr lang="en-US" err="1"/>
            <a:t>hiệu</a:t>
          </a:r>
          <a:r>
            <a:rPr lang="en-US"/>
            <a:t> </a:t>
          </a:r>
          <a:r>
            <a:rPr lang="en-US" err="1"/>
            <a:t>quả</a:t>
          </a:r>
          <a:endParaRPr lang="en-US"/>
        </a:p>
      </dgm:t>
    </dgm:pt>
    <dgm:pt modelId="{75F08FCF-CEAB-4948-B378-DF9D0E56E9DE}" type="parTrans" cxnId="{70DCCCDB-D51A-4844-993E-58A4586E8E3D}">
      <dgm:prSet/>
      <dgm:spPr/>
      <dgm:t>
        <a:bodyPr/>
        <a:lstStyle/>
        <a:p>
          <a:endParaRPr lang="en-US"/>
        </a:p>
      </dgm:t>
    </dgm:pt>
    <dgm:pt modelId="{139C20B6-1A41-4A2B-9C54-BE544E8F74A8}" type="sibTrans" cxnId="{70DCCCDB-D51A-4844-993E-58A4586E8E3D}">
      <dgm:prSet/>
      <dgm:spPr/>
      <dgm:t>
        <a:bodyPr/>
        <a:lstStyle/>
        <a:p>
          <a:endParaRPr lang="en-US"/>
        </a:p>
      </dgm:t>
    </dgm:pt>
    <dgm:pt modelId="{2F63723E-2B16-468C-A73C-52B355922A92}">
      <dgm:prSet/>
      <dgm:spPr/>
      <dgm:t>
        <a:bodyPr/>
        <a:lstStyle/>
        <a:p>
          <a:r>
            <a:rPr lang="en-US" err="1"/>
            <a:t>Nhược</a:t>
          </a:r>
          <a:r>
            <a:rPr lang="en-US"/>
            <a:t> </a:t>
          </a:r>
          <a:r>
            <a:rPr lang="en-US" err="1"/>
            <a:t>điểm</a:t>
          </a:r>
          <a:r>
            <a:rPr lang="en-US"/>
            <a:t>: </a:t>
          </a:r>
          <a:r>
            <a:rPr lang="en-US" err="1"/>
            <a:t>giá</a:t>
          </a:r>
          <a:r>
            <a:rPr lang="en-US"/>
            <a:t> </a:t>
          </a:r>
          <a:r>
            <a:rPr lang="en-US" err="1"/>
            <a:t>máy</a:t>
          </a:r>
          <a:r>
            <a:rPr lang="en-US"/>
            <a:t> </a:t>
          </a:r>
          <a:r>
            <a:rPr lang="en-US" err="1"/>
            <a:t>cao</a:t>
          </a:r>
          <a:r>
            <a:rPr lang="en-US"/>
            <a:t>, </a:t>
          </a:r>
          <a:r>
            <a:rPr lang="en-US" err="1"/>
            <a:t>thực</a:t>
          </a:r>
          <a:r>
            <a:rPr lang="en-US"/>
            <a:t> </a:t>
          </a:r>
          <a:r>
            <a:rPr lang="en-US" err="1"/>
            <a:t>hiện</a:t>
          </a:r>
          <a:r>
            <a:rPr lang="en-US"/>
            <a:t> </a:t>
          </a:r>
          <a:r>
            <a:rPr lang="en-US" err="1"/>
            <a:t>nhiều</a:t>
          </a:r>
          <a:r>
            <a:rPr lang="en-US"/>
            <a:t> </a:t>
          </a:r>
          <a:r>
            <a:rPr lang="en-US" err="1"/>
            <a:t>lần</a:t>
          </a:r>
          <a:endParaRPr lang="en-US"/>
        </a:p>
      </dgm:t>
    </dgm:pt>
    <dgm:pt modelId="{D1D523E7-D024-4D5E-A7B3-ED23171D19F2}" type="parTrans" cxnId="{A245D44C-68AF-4D40-AD95-076292E763C1}">
      <dgm:prSet/>
      <dgm:spPr/>
      <dgm:t>
        <a:bodyPr/>
        <a:lstStyle/>
        <a:p>
          <a:endParaRPr lang="en-US"/>
        </a:p>
      </dgm:t>
    </dgm:pt>
    <dgm:pt modelId="{88852396-EBC0-41EE-B6AE-5F430EF8FDE7}" type="sibTrans" cxnId="{A245D44C-68AF-4D40-AD95-076292E763C1}">
      <dgm:prSet/>
      <dgm:spPr/>
      <dgm:t>
        <a:bodyPr/>
        <a:lstStyle/>
        <a:p>
          <a:endParaRPr lang="en-US"/>
        </a:p>
      </dgm:t>
    </dgm:pt>
    <dgm:pt modelId="{27DC7040-48F7-4FD7-89D9-511D24F44AE0}" type="pres">
      <dgm:prSet presAssocID="{56B3FEC7-36B2-4D9C-B7E5-8B3505FC36EA}" presName="hierChild1" presStyleCnt="0">
        <dgm:presLayoutVars>
          <dgm:chPref val="1"/>
          <dgm:dir/>
          <dgm:animOne val="branch"/>
          <dgm:animLvl val="lvl"/>
          <dgm:resizeHandles/>
        </dgm:presLayoutVars>
      </dgm:prSet>
      <dgm:spPr/>
    </dgm:pt>
    <dgm:pt modelId="{7EE48407-E6CA-4F54-8A74-427C3DCDFA6F}" type="pres">
      <dgm:prSet presAssocID="{E40CF75D-C0BE-4631-9C81-E6C09CD9B688}" presName="hierRoot1" presStyleCnt="0"/>
      <dgm:spPr/>
    </dgm:pt>
    <dgm:pt modelId="{E9D51941-C77E-4385-BFA2-9F44965969F0}" type="pres">
      <dgm:prSet presAssocID="{E40CF75D-C0BE-4631-9C81-E6C09CD9B688}" presName="composite" presStyleCnt="0"/>
      <dgm:spPr/>
    </dgm:pt>
    <dgm:pt modelId="{88DB70B2-44E0-4C7F-B1E4-B9248A59015F}" type="pres">
      <dgm:prSet presAssocID="{E40CF75D-C0BE-4631-9C81-E6C09CD9B688}" presName="background" presStyleLbl="node0" presStyleIdx="0" presStyleCnt="3"/>
      <dgm:spPr/>
    </dgm:pt>
    <dgm:pt modelId="{5973CD0C-E975-4023-9816-2C4190CE4813}" type="pres">
      <dgm:prSet presAssocID="{E40CF75D-C0BE-4631-9C81-E6C09CD9B688}" presName="text" presStyleLbl="fgAcc0" presStyleIdx="0" presStyleCnt="3">
        <dgm:presLayoutVars>
          <dgm:chPref val="3"/>
        </dgm:presLayoutVars>
      </dgm:prSet>
      <dgm:spPr/>
    </dgm:pt>
    <dgm:pt modelId="{6EEC3318-5F8E-40A6-992E-05F8060F993D}" type="pres">
      <dgm:prSet presAssocID="{E40CF75D-C0BE-4631-9C81-E6C09CD9B688}" presName="hierChild2" presStyleCnt="0"/>
      <dgm:spPr/>
    </dgm:pt>
    <dgm:pt modelId="{3EDCF36E-62D0-4B50-87C5-A2993D844E0E}" type="pres">
      <dgm:prSet presAssocID="{7172AE4C-243C-4BCD-922D-98BDFF3DDF6B}" presName="hierRoot1" presStyleCnt="0"/>
      <dgm:spPr/>
    </dgm:pt>
    <dgm:pt modelId="{D2701FBD-A104-4927-B11C-E1AC88160B60}" type="pres">
      <dgm:prSet presAssocID="{7172AE4C-243C-4BCD-922D-98BDFF3DDF6B}" presName="composite" presStyleCnt="0"/>
      <dgm:spPr/>
    </dgm:pt>
    <dgm:pt modelId="{022C3477-79EF-45A4-AC1D-BE5A78227032}" type="pres">
      <dgm:prSet presAssocID="{7172AE4C-243C-4BCD-922D-98BDFF3DDF6B}" presName="background" presStyleLbl="node0" presStyleIdx="1" presStyleCnt="3"/>
      <dgm:spPr/>
    </dgm:pt>
    <dgm:pt modelId="{37A55532-8C24-4DD5-8BC0-352627D47783}" type="pres">
      <dgm:prSet presAssocID="{7172AE4C-243C-4BCD-922D-98BDFF3DDF6B}" presName="text" presStyleLbl="fgAcc0" presStyleIdx="1" presStyleCnt="3">
        <dgm:presLayoutVars>
          <dgm:chPref val="3"/>
        </dgm:presLayoutVars>
      </dgm:prSet>
      <dgm:spPr/>
    </dgm:pt>
    <dgm:pt modelId="{5D749437-F67B-4DDC-B4E6-2C8F00F51E8C}" type="pres">
      <dgm:prSet presAssocID="{7172AE4C-243C-4BCD-922D-98BDFF3DDF6B}" presName="hierChild2" presStyleCnt="0"/>
      <dgm:spPr/>
    </dgm:pt>
    <dgm:pt modelId="{192A7A13-47D1-44FB-B17D-36A99C7F1F74}" type="pres">
      <dgm:prSet presAssocID="{2F63723E-2B16-468C-A73C-52B355922A92}" presName="hierRoot1" presStyleCnt="0"/>
      <dgm:spPr/>
    </dgm:pt>
    <dgm:pt modelId="{9CBC0D2C-FE60-4A41-B3D5-BE14EA8EE6C7}" type="pres">
      <dgm:prSet presAssocID="{2F63723E-2B16-468C-A73C-52B355922A92}" presName="composite" presStyleCnt="0"/>
      <dgm:spPr/>
    </dgm:pt>
    <dgm:pt modelId="{D1E2FE38-B723-438B-B812-D50F63382441}" type="pres">
      <dgm:prSet presAssocID="{2F63723E-2B16-468C-A73C-52B355922A92}" presName="background" presStyleLbl="node0" presStyleIdx="2" presStyleCnt="3"/>
      <dgm:spPr/>
    </dgm:pt>
    <dgm:pt modelId="{BB988992-784C-47B3-BD5F-37ED29A1E547}" type="pres">
      <dgm:prSet presAssocID="{2F63723E-2B16-468C-A73C-52B355922A92}" presName="text" presStyleLbl="fgAcc0" presStyleIdx="2" presStyleCnt="3">
        <dgm:presLayoutVars>
          <dgm:chPref val="3"/>
        </dgm:presLayoutVars>
      </dgm:prSet>
      <dgm:spPr/>
    </dgm:pt>
    <dgm:pt modelId="{AE96BF44-6427-48C6-B72B-CA1EB258290F}" type="pres">
      <dgm:prSet presAssocID="{2F63723E-2B16-468C-A73C-52B355922A92}" presName="hierChild2" presStyleCnt="0"/>
      <dgm:spPr/>
    </dgm:pt>
  </dgm:ptLst>
  <dgm:cxnLst>
    <dgm:cxn modelId="{910CC419-67EB-45FF-88F9-42A843EF0C82}" type="presOf" srcId="{E40CF75D-C0BE-4631-9C81-E6C09CD9B688}" destId="{5973CD0C-E975-4023-9816-2C4190CE4813}" srcOrd="0" destOrd="0" presId="urn:microsoft.com/office/officeart/2005/8/layout/hierarchy1"/>
    <dgm:cxn modelId="{EBFA6269-9B32-4B33-8E7D-5F26E7253813}" type="presOf" srcId="{7172AE4C-243C-4BCD-922D-98BDFF3DDF6B}" destId="{37A55532-8C24-4DD5-8BC0-352627D47783}" srcOrd="0" destOrd="0" presId="urn:microsoft.com/office/officeart/2005/8/layout/hierarchy1"/>
    <dgm:cxn modelId="{A245D44C-68AF-4D40-AD95-076292E763C1}" srcId="{56B3FEC7-36B2-4D9C-B7E5-8B3505FC36EA}" destId="{2F63723E-2B16-468C-A73C-52B355922A92}" srcOrd="2" destOrd="0" parTransId="{D1D523E7-D024-4D5E-A7B3-ED23171D19F2}" sibTransId="{88852396-EBC0-41EE-B6AE-5F430EF8FDE7}"/>
    <dgm:cxn modelId="{B21A45A9-2755-4A62-84AB-9E7DB6CB5FC4}" srcId="{56B3FEC7-36B2-4D9C-B7E5-8B3505FC36EA}" destId="{E40CF75D-C0BE-4631-9C81-E6C09CD9B688}" srcOrd="0" destOrd="0" parTransId="{6116B18A-F997-432C-8FE5-2EF7C45E2CAD}" sibTransId="{29A66B76-CAD4-4F0C-BCBC-A60464AB5AB1}"/>
    <dgm:cxn modelId="{D1F55FAF-B433-4C68-B790-DECBC194B57A}" type="presOf" srcId="{56B3FEC7-36B2-4D9C-B7E5-8B3505FC36EA}" destId="{27DC7040-48F7-4FD7-89D9-511D24F44AE0}" srcOrd="0" destOrd="0" presId="urn:microsoft.com/office/officeart/2005/8/layout/hierarchy1"/>
    <dgm:cxn modelId="{2468FCC7-7A48-49EE-82B6-2FFCD19CBE5A}" type="presOf" srcId="{2F63723E-2B16-468C-A73C-52B355922A92}" destId="{BB988992-784C-47B3-BD5F-37ED29A1E547}" srcOrd="0" destOrd="0" presId="urn:microsoft.com/office/officeart/2005/8/layout/hierarchy1"/>
    <dgm:cxn modelId="{70DCCCDB-D51A-4844-993E-58A4586E8E3D}" srcId="{56B3FEC7-36B2-4D9C-B7E5-8B3505FC36EA}" destId="{7172AE4C-243C-4BCD-922D-98BDFF3DDF6B}" srcOrd="1" destOrd="0" parTransId="{75F08FCF-CEAB-4948-B378-DF9D0E56E9DE}" sibTransId="{139C20B6-1A41-4A2B-9C54-BE544E8F74A8}"/>
    <dgm:cxn modelId="{C407C958-3F58-498C-918A-D521815B79F0}" type="presParOf" srcId="{27DC7040-48F7-4FD7-89D9-511D24F44AE0}" destId="{7EE48407-E6CA-4F54-8A74-427C3DCDFA6F}" srcOrd="0" destOrd="0" presId="urn:microsoft.com/office/officeart/2005/8/layout/hierarchy1"/>
    <dgm:cxn modelId="{25E91C60-8819-4B21-B442-62DA01C36D9A}" type="presParOf" srcId="{7EE48407-E6CA-4F54-8A74-427C3DCDFA6F}" destId="{E9D51941-C77E-4385-BFA2-9F44965969F0}" srcOrd="0" destOrd="0" presId="urn:microsoft.com/office/officeart/2005/8/layout/hierarchy1"/>
    <dgm:cxn modelId="{E989B3C6-96E4-4AB5-B1C9-C700C17E1111}" type="presParOf" srcId="{E9D51941-C77E-4385-BFA2-9F44965969F0}" destId="{88DB70B2-44E0-4C7F-B1E4-B9248A59015F}" srcOrd="0" destOrd="0" presId="urn:microsoft.com/office/officeart/2005/8/layout/hierarchy1"/>
    <dgm:cxn modelId="{EBD4303D-7A6A-4B1A-8B74-B4B42BD72010}" type="presParOf" srcId="{E9D51941-C77E-4385-BFA2-9F44965969F0}" destId="{5973CD0C-E975-4023-9816-2C4190CE4813}" srcOrd="1" destOrd="0" presId="urn:microsoft.com/office/officeart/2005/8/layout/hierarchy1"/>
    <dgm:cxn modelId="{7E755289-E4C3-438D-BE05-88A330721B84}" type="presParOf" srcId="{7EE48407-E6CA-4F54-8A74-427C3DCDFA6F}" destId="{6EEC3318-5F8E-40A6-992E-05F8060F993D}" srcOrd="1" destOrd="0" presId="urn:microsoft.com/office/officeart/2005/8/layout/hierarchy1"/>
    <dgm:cxn modelId="{E0DC24A6-94F4-4D6D-A44D-9B040043F30C}" type="presParOf" srcId="{27DC7040-48F7-4FD7-89D9-511D24F44AE0}" destId="{3EDCF36E-62D0-4B50-87C5-A2993D844E0E}" srcOrd="1" destOrd="0" presId="urn:microsoft.com/office/officeart/2005/8/layout/hierarchy1"/>
    <dgm:cxn modelId="{E5E3AD47-B312-4F88-8987-5E768D63A79A}" type="presParOf" srcId="{3EDCF36E-62D0-4B50-87C5-A2993D844E0E}" destId="{D2701FBD-A104-4927-B11C-E1AC88160B60}" srcOrd="0" destOrd="0" presId="urn:microsoft.com/office/officeart/2005/8/layout/hierarchy1"/>
    <dgm:cxn modelId="{B6BE0468-204E-450E-9087-4AD9A4A7D18F}" type="presParOf" srcId="{D2701FBD-A104-4927-B11C-E1AC88160B60}" destId="{022C3477-79EF-45A4-AC1D-BE5A78227032}" srcOrd="0" destOrd="0" presId="urn:microsoft.com/office/officeart/2005/8/layout/hierarchy1"/>
    <dgm:cxn modelId="{CE83542C-E983-4935-A27B-64BE11E798CE}" type="presParOf" srcId="{D2701FBD-A104-4927-B11C-E1AC88160B60}" destId="{37A55532-8C24-4DD5-8BC0-352627D47783}" srcOrd="1" destOrd="0" presId="urn:microsoft.com/office/officeart/2005/8/layout/hierarchy1"/>
    <dgm:cxn modelId="{9E6C5614-A438-42C6-BD3A-1684B38368F6}" type="presParOf" srcId="{3EDCF36E-62D0-4B50-87C5-A2993D844E0E}" destId="{5D749437-F67B-4DDC-B4E6-2C8F00F51E8C}" srcOrd="1" destOrd="0" presId="urn:microsoft.com/office/officeart/2005/8/layout/hierarchy1"/>
    <dgm:cxn modelId="{FC17CFD7-9F69-4D3E-9375-F8A0441895D2}" type="presParOf" srcId="{27DC7040-48F7-4FD7-89D9-511D24F44AE0}" destId="{192A7A13-47D1-44FB-B17D-36A99C7F1F74}" srcOrd="2" destOrd="0" presId="urn:microsoft.com/office/officeart/2005/8/layout/hierarchy1"/>
    <dgm:cxn modelId="{9A4CE83D-9F65-4B1F-8EF8-7D549DA52A77}" type="presParOf" srcId="{192A7A13-47D1-44FB-B17D-36A99C7F1F74}" destId="{9CBC0D2C-FE60-4A41-B3D5-BE14EA8EE6C7}" srcOrd="0" destOrd="0" presId="urn:microsoft.com/office/officeart/2005/8/layout/hierarchy1"/>
    <dgm:cxn modelId="{9FE254A8-9339-4B94-8590-0F029F7410F0}" type="presParOf" srcId="{9CBC0D2C-FE60-4A41-B3D5-BE14EA8EE6C7}" destId="{D1E2FE38-B723-438B-B812-D50F63382441}" srcOrd="0" destOrd="0" presId="urn:microsoft.com/office/officeart/2005/8/layout/hierarchy1"/>
    <dgm:cxn modelId="{30FA91F6-F97A-4778-B66D-1F75F2072A4F}" type="presParOf" srcId="{9CBC0D2C-FE60-4A41-B3D5-BE14EA8EE6C7}" destId="{BB988992-784C-47B3-BD5F-37ED29A1E547}" srcOrd="1" destOrd="0" presId="urn:microsoft.com/office/officeart/2005/8/layout/hierarchy1"/>
    <dgm:cxn modelId="{1B5093EA-3D8E-4820-8F7D-663FA44D54C6}" type="presParOf" srcId="{192A7A13-47D1-44FB-B17D-36A99C7F1F74}" destId="{AE96BF44-6427-48C6-B72B-CA1EB258290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82B3-1ADD-4B92-8948-96B7F7AF7007}">
      <dsp:nvSpPr>
        <dsp:cNvPr id="0" name=""/>
        <dsp:cNvSpPr/>
      </dsp:nvSpPr>
      <dsp:spPr>
        <a:xfrm>
          <a:off x="0" y="0"/>
          <a:ext cx="690898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4921CF-ADE0-485C-9735-125CA1B9618D}">
      <dsp:nvSpPr>
        <dsp:cNvPr id="0" name=""/>
        <dsp:cNvSpPr/>
      </dsp:nvSpPr>
      <dsp:spPr>
        <a:xfrm>
          <a:off x="0" y="0"/>
          <a:ext cx="6908982" cy="283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vi-VN" sz="2900" kern="1200"/>
            <a:t>Trĩ là sự phình dãn bất thường của đám rối mạch máu ở phần thấp trực tràng và ống hậu môn.</a:t>
          </a:r>
          <a:endParaRPr lang="en-US" sz="2900" kern="1200"/>
        </a:p>
      </dsp:txBody>
      <dsp:txXfrm>
        <a:off x="0" y="0"/>
        <a:ext cx="6908982" cy="2835727"/>
      </dsp:txXfrm>
    </dsp:sp>
    <dsp:sp modelId="{95E52548-9237-43BC-8287-898C947E9D69}">
      <dsp:nvSpPr>
        <dsp:cNvPr id="0" name=""/>
        <dsp:cNvSpPr/>
      </dsp:nvSpPr>
      <dsp:spPr>
        <a:xfrm>
          <a:off x="0" y="2835727"/>
          <a:ext cx="690898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D1E10A-9A2F-477A-8373-491FF67C6C5D}">
      <dsp:nvSpPr>
        <dsp:cNvPr id="0" name=""/>
        <dsp:cNvSpPr/>
      </dsp:nvSpPr>
      <dsp:spPr>
        <a:xfrm>
          <a:off x="0" y="2835727"/>
          <a:ext cx="6908982" cy="283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vi-VN" sz="2900" kern="1200"/>
            <a:t>Đệm tĩnh mạch trĩ là cấu trúc bình thường ở vùng da hậu môn , rất giàu mạch máu mặc dù vùng này chức năng chuyển hóa thấp, chúng có tính</a:t>
          </a:r>
          <a:r>
            <a:rPr lang="vi-VN" sz="2900" kern="1200">
              <a:latin typeface="Calibri Light"/>
            </a:rPr>
            <a:t> cương</a:t>
          </a:r>
          <a:r>
            <a:rPr lang="vi-VN" sz="2900" kern="1200"/>
            <a:t> cữ, nhạy cảm cao và giữ vai trò khép kín ống hậu môn ở trạng thái nghỉ.</a:t>
          </a:r>
          <a:endParaRPr lang="en-US" sz="2900" kern="1200"/>
        </a:p>
      </dsp:txBody>
      <dsp:txXfrm>
        <a:off x="0" y="2835727"/>
        <a:ext cx="6908982" cy="28357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D9791-3C9B-4193-8299-20632A60D331}">
      <dsp:nvSpPr>
        <dsp:cNvPr id="0" name=""/>
        <dsp:cNvSpPr/>
      </dsp:nvSpPr>
      <dsp:spPr>
        <a:xfrm>
          <a:off x="0" y="2663"/>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634B824-4708-4660-9100-7D24D3706D2F}">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err="1"/>
            <a:t>Chỉ</a:t>
          </a:r>
          <a:r>
            <a:rPr lang="en-US" sz="3600" kern="1200"/>
            <a:t> </a:t>
          </a:r>
          <a:r>
            <a:rPr lang="en-US" sz="3600" kern="1200" err="1"/>
            <a:t>định</a:t>
          </a:r>
          <a:r>
            <a:rPr lang="en-US" sz="3600" kern="1200"/>
            <a:t> </a:t>
          </a:r>
          <a:r>
            <a:rPr lang="en-US" sz="3600" kern="1200" err="1"/>
            <a:t>trĩ</a:t>
          </a:r>
          <a:r>
            <a:rPr lang="en-US" sz="3600" kern="1200"/>
            <a:t> </a:t>
          </a:r>
          <a:r>
            <a:rPr lang="en-US" sz="3600" kern="1200" err="1"/>
            <a:t>độ</a:t>
          </a:r>
          <a:r>
            <a:rPr lang="en-US" sz="3600" kern="1200"/>
            <a:t> 1-2-3</a:t>
          </a:r>
        </a:p>
      </dsp:txBody>
      <dsp:txXfrm>
        <a:off x="0" y="2663"/>
        <a:ext cx="6666833" cy="1816197"/>
      </dsp:txXfrm>
    </dsp:sp>
    <dsp:sp modelId="{9336018C-3167-48D8-97CC-FA7DD38B3C21}">
      <dsp:nvSpPr>
        <dsp:cNvPr id="0" name=""/>
        <dsp:cNvSpPr/>
      </dsp:nvSpPr>
      <dsp:spPr>
        <a:xfrm>
          <a:off x="0" y="1818861"/>
          <a:ext cx="666683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1CD2B14-F53D-4CDA-AC83-293269AA71A5}">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err="1"/>
            <a:t>Kết</a:t>
          </a:r>
          <a:r>
            <a:rPr lang="en-US" sz="3600" kern="1200"/>
            <a:t> </a:t>
          </a:r>
          <a:r>
            <a:rPr lang="en-US" sz="3600" kern="1200" err="1"/>
            <a:t>quả</a:t>
          </a:r>
          <a:r>
            <a:rPr lang="en-US" sz="3600" kern="1200"/>
            <a:t> </a:t>
          </a:r>
          <a:r>
            <a:rPr lang="en-US" sz="3600" kern="1200" err="1"/>
            <a:t>tốt</a:t>
          </a:r>
          <a:r>
            <a:rPr lang="en-US" sz="3600" kern="1200"/>
            <a:t> </a:t>
          </a:r>
          <a:r>
            <a:rPr lang="en-US" sz="3600" kern="1200" err="1"/>
            <a:t>hơn</a:t>
          </a:r>
          <a:r>
            <a:rPr lang="en-US" sz="3600" kern="1200"/>
            <a:t> so </a:t>
          </a:r>
          <a:r>
            <a:rPr lang="en-US" sz="3600" kern="1200" err="1"/>
            <a:t>với</a:t>
          </a:r>
          <a:r>
            <a:rPr lang="en-US" sz="3600" kern="1200"/>
            <a:t> </a:t>
          </a:r>
          <a:r>
            <a:rPr lang="en-US" sz="3600" kern="1200" err="1"/>
            <a:t>chích</a:t>
          </a:r>
          <a:r>
            <a:rPr lang="en-US" sz="3600" kern="1200"/>
            <a:t> </a:t>
          </a:r>
          <a:r>
            <a:rPr lang="en-US" sz="3600" kern="1200" err="1"/>
            <a:t>xơ</a:t>
          </a:r>
          <a:r>
            <a:rPr lang="en-US" sz="3600" kern="1200"/>
            <a:t> </a:t>
          </a:r>
          <a:r>
            <a:rPr lang="en-US" sz="3600" kern="1200" err="1"/>
            <a:t>và</a:t>
          </a:r>
          <a:r>
            <a:rPr lang="en-US" sz="3600" kern="1200"/>
            <a:t> </a:t>
          </a:r>
          <a:r>
            <a:rPr lang="en-US" sz="3600" kern="1200" err="1"/>
            <a:t>quang</a:t>
          </a:r>
          <a:r>
            <a:rPr lang="en-US" sz="3600" kern="1200"/>
            <a:t> </a:t>
          </a:r>
          <a:r>
            <a:rPr lang="en-US" sz="3600" kern="1200" err="1"/>
            <a:t>đông</a:t>
          </a:r>
          <a:r>
            <a:rPr lang="en-US" sz="3600" kern="1200"/>
            <a:t> </a:t>
          </a:r>
          <a:r>
            <a:rPr lang="en-US" sz="3600" kern="1200" err="1"/>
            <a:t>hồng</a:t>
          </a:r>
          <a:r>
            <a:rPr lang="en-US" sz="3600" kern="1200"/>
            <a:t> </a:t>
          </a:r>
          <a:r>
            <a:rPr lang="en-US" sz="3600" kern="1200" err="1"/>
            <a:t>ngoại</a:t>
          </a:r>
          <a:endParaRPr lang="en-US" sz="3600" kern="1200"/>
        </a:p>
      </dsp:txBody>
      <dsp:txXfrm>
        <a:off x="0" y="1818861"/>
        <a:ext cx="6666833" cy="1816197"/>
      </dsp:txXfrm>
    </dsp:sp>
    <dsp:sp modelId="{147FEC0D-6753-49BE-A02E-C02504BD0636}">
      <dsp:nvSpPr>
        <dsp:cNvPr id="0" name=""/>
        <dsp:cNvSpPr/>
      </dsp:nvSpPr>
      <dsp:spPr>
        <a:xfrm>
          <a:off x="0" y="3635058"/>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0D5602A-50E5-486B-811C-FB30E638A2BE}">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err="1"/>
            <a:t>Biến</a:t>
          </a:r>
          <a:r>
            <a:rPr lang="en-US" sz="3600" kern="1200"/>
            <a:t> </a:t>
          </a:r>
          <a:r>
            <a:rPr lang="en-US" sz="3600" kern="1200" err="1"/>
            <a:t>chứng</a:t>
          </a:r>
          <a:r>
            <a:rPr lang="en-US" sz="3600" kern="1200"/>
            <a:t>: </a:t>
          </a:r>
          <a:r>
            <a:rPr lang="en-US" sz="3600" kern="1200" err="1"/>
            <a:t>nhiễm</a:t>
          </a:r>
          <a:r>
            <a:rPr lang="en-US" sz="3600" kern="1200"/>
            <a:t> </a:t>
          </a:r>
          <a:r>
            <a:rPr lang="en-US" sz="3600" kern="1200" err="1"/>
            <a:t>trùng</a:t>
          </a:r>
          <a:r>
            <a:rPr lang="en-US" sz="3600" kern="1200"/>
            <a:t> </a:t>
          </a:r>
          <a:r>
            <a:rPr lang="en-US" sz="3600" kern="1200" err="1"/>
            <a:t>vùng</a:t>
          </a:r>
          <a:r>
            <a:rPr lang="en-US" sz="3600" kern="1200"/>
            <a:t> </a:t>
          </a:r>
          <a:r>
            <a:rPr lang="en-US" sz="3600" kern="1200" err="1"/>
            <a:t>chậu</a:t>
          </a:r>
          <a:r>
            <a:rPr lang="en-US" sz="3600" kern="1200"/>
            <a:t>, </a:t>
          </a:r>
          <a:r>
            <a:rPr lang="en-US" sz="3600" kern="1200" err="1"/>
            <a:t>trĩ</a:t>
          </a:r>
          <a:r>
            <a:rPr lang="en-US" sz="3600" kern="1200"/>
            <a:t> </a:t>
          </a:r>
          <a:r>
            <a:rPr lang="en-US" sz="3600" kern="1200" err="1"/>
            <a:t>ngoại</a:t>
          </a:r>
          <a:r>
            <a:rPr lang="en-US" sz="3600" kern="1200"/>
            <a:t> </a:t>
          </a:r>
          <a:r>
            <a:rPr lang="en-US" sz="3600" kern="1200" err="1"/>
            <a:t>tắc</a:t>
          </a:r>
          <a:r>
            <a:rPr lang="en-US" sz="3600" kern="1200"/>
            <a:t> </a:t>
          </a:r>
          <a:r>
            <a:rPr lang="en-US" sz="3600" kern="1200" err="1"/>
            <a:t>mạch</a:t>
          </a:r>
          <a:r>
            <a:rPr lang="en-US" sz="3600" kern="1200"/>
            <a:t>, </a:t>
          </a:r>
          <a:r>
            <a:rPr lang="en-US" sz="3600" kern="1200" err="1"/>
            <a:t>nứt</a:t>
          </a:r>
          <a:r>
            <a:rPr lang="en-US" sz="3600" kern="1200"/>
            <a:t> </a:t>
          </a:r>
          <a:r>
            <a:rPr lang="en-US" sz="3600" kern="1200" err="1"/>
            <a:t>hậu</a:t>
          </a:r>
          <a:r>
            <a:rPr lang="en-US" sz="3600" kern="1200"/>
            <a:t> </a:t>
          </a:r>
          <a:r>
            <a:rPr lang="en-US" sz="3600" kern="1200" err="1"/>
            <a:t>môn</a:t>
          </a:r>
          <a:endParaRPr lang="en-US" sz="3600" kern="1200"/>
        </a:p>
      </dsp:txBody>
      <dsp:txXfrm>
        <a:off x="0" y="3635058"/>
        <a:ext cx="6666833" cy="1816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83564-F10F-45A6-8402-C0C4FFD1A221}">
      <dsp:nvSpPr>
        <dsp:cNvPr id="0" name=""/>
        <dsp:cNvSpPr/>
      </dsp:nvSpPr>
      <dsp:spPr>
        <a:xfrm>
          <a:off x="0" y="72004"/>
          <a:ext cx="6666833" cy="98338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vi-VN" sz="4100" kern="1200"/>
            <a:t>Phẫu thuật cắt trĩ</a:t>
          </a:r>
          <a:endParaRPr lang="en-US" sz="4100" kern="1200"/>
        </a:p>
      </dsp:txBody>
      <dsp:txXfrm>
        <a:off x="48005" y="120009"/>
        <a:ext cx="6570823" cy="887374"/>
      </dsp:txXfrm>
    </dsp:sp>
    <dsp:sp modelId="{3A0D0587-51B9-471F-B954-8B78CF436E07}">
      <dsp:nvSpPr>
        <dsp:cNvPr id="0" name=""/>
        <dsp:cNvSpPr/>
      </dsp:nvSpPr>
      <dsp:spPr>
        <a:xfrm>
          <a:off x="0" y="1173469"/>
          <a:ext cx="6666833" cy="983384"/>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vi-VN" sz="4100" kern="1200"/>
            <a:t>Có 2 loại phẫu thuật:</a:t>
          </a:r>
          <a:endParaRPr lang="en-US" sz="4100" kern="1200"/>
        </a:p>
      </dsp:txBody>
      <dsp:txXfrm>
        <a:off x="48005" y="1221474"/>
        <a:ext cx="6570823" cy="887374"/>
      </dsp:txXfrm>
    </dsp:sp>
    <dsp:sp modelId="{1C11F8BA-91D0-476B-941D-1AC465DD0BA5}">
      <dsp:nvSpPr>
        <dsp:cNvPr id="0" name=""/>
        <dsp:cNvSpPr/>
      </dsp:nvSpPr>
      <dsp:spPr>
        <a:xfrm>
          <a:off x="0" y="2156854"/>
          <a:ext cx="6666833" cy="3225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vi-VN" sz="3200" kern="1200"/>
            <a:t>Cắt bỏ một khoanh vòng niêm mạc ống hậu môn có búi trĩ nội: Phương pháp Whitehead và những cải biên. </a:t>
          </a:r>
          <a:endParaRPr lang="en-US" sz="3200" kern="1200"/>
        </a:p>
        <a:p>
          <a:pPr marL="285750" lvl="1" indent="-285750" algn="l" defTabSz="1422400">
            <a:lnSpc>
              <a:spcPct val="90000"/>
            </a:lnSpc>
            <a:spcBef>
              <a:spcPct val="0"/>
            </a:spcBef>
            <a:spcAft>
              <a:spcPct val="20000"/>
            </a:spcAft>
            <a:buChar char="•"/>
          </a:pPr>
          <a:r>
            <a:rPr lang="vi-VN" sz="3200" kern="1200"/>
            <a:t>Cắt riêng từng búi: Phương pháp Milligan Morgan, bệnh viện Saint Mark và những cải biên.</a:t>
          </a:r>
          <a:endParaRPr lang="en-US" sz="3200" kern="1200"/>
        </a:p>
      </dsp:txBody>
      <dsp:txXfrm>
        <a:off x="0" y="2156854"/>
        <a:ext cx="6666833" cy="3225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CA5D4-E1D4-4573-8B34-0E35C23D7055}">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C91D27-9239-4838-AEDF-2F6E52E7B94D}">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vi-VN" sz="2500" kern="1200"/>
            <a:t>4 lí thuyết chính liên quan đến nguyên nhân gây bệnh trĩ:</a:t>
          </a:r>
          <a:endParaRPr lang="en-US" sz="2500" kern="1200"/>
        </a:p>
      </dsp:txBody>
      <dsp:txXfrm>
        <a:off x="0" y="531"/>
        <a:ext cx="10515600" cy="870055"/>
      </dsp:txXfrm>
    </dsp:sp>
    <dsp:sp modelId="{B735FBFA-A2E3-4DD9-927A-2738FDD98294}">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20045-2D19-42E6-880F-53CFC58F3EEA}">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vi-VN" sz="2500" kern="1200"/>
            <a:t>1, Sự giãn nở bất thường của các tĩnh mạch của đám rối tĩnh mạch trĩ nội, một mạng lưới các nhánh của tĩnh mạch trĩ trên và giữa.</a:t>
          </a:r>
          <a:endParaRPr lang="en-US" sz="2500" kern="1200"/>
        </a:p>
      </dsp:txBody>
      <dsp:txXfrm>
        <a:off x="0" y="870586"/>
        <a:ext cx="10515600" cy="870055"/>
      </dsp:txXfrm>
    </dsp:sp>
    <dsp:sp modelId="{B98A8EDE-4BD7-4C86-82CF-E4348D1EC13E}">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604DB6-8160-41E2-BD83-1C5B1FCDCADE}">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vi-VN" sz="2500" kern="1200"/>
            <a:t>2, Rối loạn bất thường của thông nối động-tĩnh mạch nằm cùng vị trí với đệm hậu môn.</a:t>
          </a:r>
          <a:endParaRPr lang="en-US" sz="2500" kern="1200"/>
        </a:p>
      </dsp:txBody>
      <dsp:txXfrm>
        <a:off x="0" y="1740641"/>
        <a:ext cx="10515600" cy="870055"/>
      </dsp:txXfrm>
    </dsp:sp>
    <dsp:sp modelId="{B2F6AD37-86FA-4C80-8CDD-282155419244}">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C13EF2-31A4-4446-95D7-375ACABCBA11}">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vi-VN" sz="2500" kern="1200"/>
            <a:t>3, Dịch chuyển xuống dưới hoặc sa trượt của đệm hậu môn.</a:t>
          </a:r>
          <a:endParaRPr lang="en-US" sz="2500" kern="1200"/>
        </a:p>
      </dsp:txBody>
      <dsp:txXfrm>
        <a:off x="0" y="2610696"/>
        <a:ext cx="10515600" cy="870055"/>
      </dsp:txXfrm>
    </dsp:sp>
    <dsp:sp modelId="{2F8692BA-CBE2-4AF3-A1A0-C6A683F08344}">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F84806-DBFC-49D3-9747-15C0EE5A1173}">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vi-VN" sz="2500" kern="1200"/>
            <a:t>4, Phá hủy hệ thống mô liên kết neo và nâng đỡ.</a:t>
          </a:r>
          <a:endParaRPr lang="en-US" sz="2500" kern="1200"/>
        </a:p>
      </dsp:txBody>
      <dsp:txXfrm>
        <a:off x="0" y="3480751"/>
        <a:ext cx="10515600" cy="870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BBED01-25E8-4F9B-9925-DC797A3D53D7}">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2D1180-2FC0-463F-B402-4EFC4E9AD8D1}">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Trĩ sa nghẹt</a:t>
          </a:r>
        </a:p>
      </dsp:txBody>
      <dsp:txXfrm>
        <a:off x="0" y="2492"/>
        <a:ext cx="6492875" cy="1700138"/>
      </dsp:txXfrm>
    </dsp:sp>
    <dsp:sp modelId="{7FD293C7-95FE-4ED9-B32B-3AB6B9946E71}">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1A4022-07CA-41FD-997D-3DF88D8A8F6A}">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Trĩ huyết khối</a:t>
          </a:r>
        </a:p>
      </dsp:txBody>
      <dsp:txXfrm>
        <a:off x="0" y="1702630"/>
        <a:ext cx="6492875" cy="1700138"/>
      </dsp:txXfrm>
    </dsp:sp>
    <dsp:sp modelId="{C2F93192-117F-4942-B1D7-15CA4E397061}">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14EA1-E86D-4F0F-AF82-EDAB5BE91BC1}">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Thiếu máu mạn</a:t>
          </a:r>
        </a:p>
      </dsp:txBody>
      <dsp:txXfrm>
        <a:off x="0" y="3402769"/>
        <a:ext cx="6492875" cy="1700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8750A-7B2E-4545-8529-BFADFF2565E5}">
      <dsp:nvSpPr>
        <dsp:cNvPr id="0" name=""/>
        <dsp:cNvSpPr/>
      </dsp:nvSpPr>
      <dsp:spPr>
        <a:xfrm>
          <a:off x="0" y="634525"/>
          <a:ext cx="6713552" cy="3263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1046" tIns="583184" rIns="521046" bIns="199136" numCol="1" spcCol="1270" anchor="t" anchorCtr="0">
          <a:noAutofit/>
        </a:bodyPr>
        <a:lstStyle/>
        <a:p>
          <a:pPr marL="285750" lvl="1" indent="-285750" algn="l" defTabSz="1244600" rtl="0">
            <a:lnSpc>
              <a:spcPct val="90000"/>
            </a:lnSpc>
            <a:spcBef>
              <a:spcPct val="0"/>
            </a:spcBef>
            <a:spcAft>
              <a:spcPct val="15000"/>
            </a:spcAft>
            <a:buChar char="•"/>
          </a:pPr>
          <a:r>
            <a:rPr lang="en-US" sz="2800" b="1" kern="1200" err="1"/>
            <a:t>Đau</a:t>
          </a:r>
          <a:r>
            <a:rPr lang="en-US" sz="2800" b="1" kern="1200"/>
            <a:t> HM </a:t>
          </a:r>
          <a:r>
            <a:rPr lang="en-US" sz="2800" b="1" kern="1200" err="1"/>
            <a:t>dữ</a:t>
          </a:r>
          <a:r>
            <a:rPr lang="en-US" sz="2800" b="1" kern="1200"/>
            <a:t> </a:t>
          </a:r>
          <a:r>
            <a:rPr lang="en-US" sz="2800" b="1" kern="1200" err="1"/>
            <a:t>dội</a:t>
          </a:r>
          <a:r>
            <a:rPr lang="en-US" sz="2800" b="1" kern="1200"/>
            <a:t>:</a:t>
          </a:r>
          <a:r>
            <a:rPr lang="en-US" sz="2800" b="1" kern="1200">
              <a:latin typeface="Calibri Light"/>
            </a:rPr>
            <a:t> </a:t>
          </a:r>
          <a:r>
            <a:rPr lang="en-US" sz="2800" kern="1200" err="1"/>
            <a:t>khối</a:t>
          </a:r>
          <a:r>
            <a:rPr lang="en-US" sz="2800" kern="1200"/>
            <a:t> </a:t>
          </a:r>
          <a:r>
            <a:rPr lang="en-US" sz="2800" kern="1200" err="1"/>
            <a:t>đau</a:t>
          </a:r>
          <a:r>
            <a:rPr lang="en-US" sz="2800" kern="1200">
              <a:latin typeface="Calibri Light"/>
            </a:rPr>
            <a:t>,</a:t>
          </a:r>
          <a:r>
            <a:rPr lang="en-US" sz="2800" kern="1200"/>
            <a:t> </a:t>
          </a:r>
          <a:r>
            <a:rPr lang="en-US" sz="2800" kern="1200" err="1"/>
            <a:t>màu</a:t>
          </a:r>
          <a:r>
            <a:rPr lang="en-US" sz="2800" kern="1200"/>
            <a:t> </a:t>
          </a:r>
          <a:r>
            <a:rPr lang="en-US" sz="2800" kern="1200" err="1"/>
            <a:t>xanh</a:t>
          </a:r>
          <a:r>
            <a:rPr lang="en-US" sz="2800" kern="1200"/>
            <a:t> </a:t>
          </a:r>
          <a:r>
            <a:rPr lang="en-US" sz="2800" kern="1200" err="1"/>
            <a:t>tím</a:t>
          </a:r>
          <a:r>
            <a:rPr lang="en-US" sz="2800" kern="1200">
              <a:latin typeface="Calibri Light"/>
            </a:rPr>
            <a:t>,</a:t>
          </a:r>
          <a:r>
            <a:rPr lang="en-US" sz="2800" kern="1200"/>
            <a:t> </a:t>
          </a:r>
          <a:r>
            <a:rPr lang="en-US" sz="2800" kern="1200" err="1"/>
            <a:t>sưng</a:t>
          </a:r>
          <a:r>
            <a:rPr lang="en-US" sz="2800" kern="1200"/>
            <a:t> </a:t>
          </a:r>
          <a:r>
            <a:rPr lang="en-US" sz="2800" kern="1200" err="1"/>
            <a:t>cứng</a:t>
          </a:r>
          <a:r>
            <a:rPr lang="en-US" sz="2800" kern="1200"/>
            <a:t> </a:t>
          </a:r>
          <a:r>
            <a:rPr lang="en-US" sz="2800" kern="1200" err="1"/>
            <a:t>quanh</a:t>
          </a:r>
          <a:r>
            <a:rPr lang="en-US" sz="2800" kern="1200"/>
            <a:t> HM</a:t>
          </a:r>
          <a:r>
            <a:rPr lang="en-US" sz="2800" kern="1200">
              <a:latin typeface="Calibri Light"/>
            </a:rPr>
            <a:t>, </a:t>
          </a:r>
          <a:r>
            <a:rPr lang="en-US" sz="2800" kern="1200" err="1"/>
            <a:t>có</a:t>
          </a:r>
          <a:r>
            <a:rPr lang="en-US" sz="2800" kern="1200"/>
            <a:t> </a:t>
          </a:r>
          <a:r>
            <a:rPr lang="en-US" sz="2800" kern="1200" err="1"/>
            <a:t>thể</a:t>
          </a:r>
          <a:r>
            <a:rPr lang="en-US" sz="2800" kern="1200"/>
            <a:t> </a:t>
          </a:r>
          <a:r>
            <a:rPr lang="en-US" sz="2800" kern="1200" err="1"/>
            <a:t>sờ</a:t>
          </a:r>
          <a:r>
            <a:rPr lang="en-US" sz="2800" kern="1200"/>
            <a:t> </a:t>
          </a:r>
          <a:r>
            <a:rPr lang="en-US" sz="2800" kern="1200" err="1"/>
            <a:t>thấy</a:t>
          </a:r>
          <a:r>
            <a:rPr lang="en-US" sz="2800" kern="1200"/>
            <a:t> </a:t>
          </a:r>
          <a:r>
            <a:rPr lang="en-US" sz="2800" kern="1200" err="1"/>
            <a:t>được</a:t>
          </a:r>
          <a:r>
            <a:rPr lang="en-US" sz="2800" kern="1200"/>
            <a:t>.</a:t>
          </a:r>
          <a:r>
            <a:rPr lang="en-US" sz="2800" kern="1200">
              <a:latin typeface="Calibri Light"/>
            </a:rPr>
            <a:t> </a:t>
          </a:r>
          <a:r>
            <a:rPr lang="en-US" sz="2800" kern="1200" err="1">
              <a:latin typeface="Calibri Light"/>
            </a:rPr>
            <a:t>Nếu</a:t>
          </a:r>
          <a:r>
            <a:rPr lang="en-US" sz="2800" kern="1200">
              <a:latin typeface="Calibri Light"/>
            </a:rPr>
            <a:t> </a:t>
          </a:r>
          <a:r>
            <a:rPr lang="en-US" sz="2800" kern="1200" err="1">
              <a:latin typeface="Calibri Light"/>
            </a:rPr>
            <a:t>rạch</a:t>
          </a:r>
          <a:r>
            <a:rPr lang="en-US" sz="2800" kern="1200">
              <a:latin typeface="Calibri Light"/>
            </a:rPr>
            <a:t> </a:t>
          </a:r>
          <a:r>
            <a:rPr lang="en-US" sz="2800" kern="1200" err="1">
              <a:latin typeface="Calibri Light"/>
            </a:rPr>
            <a:t>ngay</a:t>
          </a:r>
          <a:r>
            <a:rPr lang="en-US" sz="2800" kern="1200">
              <a:latin typeface="Calibri Light"/>
            </a:rPr>
            <a:t> </a:t>
          </a:r>
          <a:r>
            <a:rPr lang="en-US" sz="2800" kern="1200" err="1">
              <a:latin typeface="Calibri Light"/>
            </a:rPr>
            <a:t>thấy</a:t>
          </a:r>
          <a:r>
            <a:rPr lang="en-US" sz="2800" kern="1200">
              <a:latin typeface="Calibri Light"/>
            </a:rPr>
            <a:t> </a:t>
          </a:r>
          <a:r>
            <a:rPr lang="en-US" sz="2800" kern="1200" err="1">
              <a:latin typeface="Calibri Light"/>
            </a:rPr>
            <a:t>cục</a:t>
          </a:r>
          <a:r>
            <a:rPr lang="en-US" sz="2800" kern="1200">
              <a:latin typeface="Calibri Light"/>
            </a:rPr>
            <a:t> </a:t>
          </a:r>
          <a:r>
            <a:rPr lang="en-US" sz="2800" kern="1200" err="1">
              <a:latin typeface="Calibri Light"/>
            </a:rPr>
            <a:t>máu</a:t>
          </a:r>
          <a:r>
            <a:rPr lang="en-US" sz="2800" kern="1200">
              <a:latin typeface="Calibri Light"/>
            </a:rPr>
            <a:t> đông và BN dễ chịu ngay</a:t>
          </a:r>
        </a:p>
        <a:p>
          <a:pPr marL="285750" lvl="1" indent="-285750" algn="l" defTabSz="1244600" rtl="0">
            <a:lnSpc>
              <a:spcPct val="90000"/>
            </a:lnSpc>
            <a:spcBef>
              <a:spcPct val="0"/>
            </a:spcBef>
            <a:spcAft>
              <a:spcPct val="15000"/>
            </a:spcAft>
            <a:buChar char="•"/>
          </a:pPr>
          <a:r>
            <a:rPr lang="en-US" sz="2800" b="1" kern="1200" err="1">
              <a:latin typeface="Calibri Light"/>
            </a:rPr>
            <a:t>Hoại</a:t>
          </a:r>
          <a:r>
            <a:rPr lang="en-US" sz="2800" b="1" kern="1200">
              <a:latin typeface="Calibri Light"/>
            </a:rPr>
            <a:t> </a:t>
          </a:r>
          <a:r>
            <a:rPr lang="en-US" sz="2800" b="1" kern="1200" err="1">
              <a:latin typeface="Calibri Light"/>
            </a:rPr>
            <a:t>tử</a:t>
          </a:r>
          <a:r>
            <a:rPr lang="en-US" sz="2800" b="1" kern="1200">
              <a:latin typeface="Calibri Light"/>
            </a:rPr>
            <a:t> </a:t>
          </a:r>
          <a:r>
            <a:rPr lang="en-US" sz="2800" b="1" kern="1200" err="1">
              <a:latin typeface="Calibri Light"/>
            </a:rPr>
            <a:t>búi</a:t>
          </a:r>
          <a:r>
            <a:rPr lang="en-US" sz="2800" b="1" kern="1200">
              <a:latin typeface="Calibri Light"/>
            </a:rPr>
            <a:t> trĩ</a:t>
          </a:r>
        </a:p>
        <a:p>
          <a:pPr marL="285750" lvl="1" indent="-285750" algn="l" defTabSz="1244600">
            <a:lnSpc>
              <a:spcPct val="90000"/>
            </a:lnSpc>
            <a:spcBef>
              <a:spcPct val="0"/>
            </a:spcBef>
            <a:spcAft>
              <a:spcPct val="15000"/>
            </a:spcAft>
            <a:buChar char="•"/>
          </a:pPr>
          <a:r>
            <a:rPr lang="en-US" sz="2800" b="1" kern="1200"/>
            <a:t>Ngứa HM</a:t>
          </a:r>
          <a:endParaRPr lang="en-US" sz="2800" kern="1200"/>
        </a:p>
      </dsp:txBody>
      <dsp:txXfrm>
        <a:off x="0" y="634525"/>
        <a:ext cx="6713552" cy="3263400"/>
      </dsp:txXfrm>
    </dsp:sp>
    <dsp:sp modelId="{D1EFB0BF-0231-48C4-8504-843D5FED7DAF}">
      <dsp:nvSpPr>
        <dsp:cNvPr id="0" name=""/>
        <dsp:cNvSpPr/>
      </dsp:nvSpPr>
      <dsp:spPr>
        <a:xfrm>
          <a:off x="335677" y="221245"/>
          <a:ext cx="4699486" cy="8265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629" tIns="0" rIns="177629" bIns="0" numCol="1" spcCol="1270" anchor="ctr" anchorCtr="0">
          <a:noAutofit/>
        </a:bodyPr>
        <a:lstStyle/>
        <a:p>
          <a:pPr marL="0" lvl="0" indent="0" algn="l" defTabSz="1244600" rtl="0">
            <a:lnSpc>
              <a:spcPct val="90000"/>
            </a:lnSpc>
            <a:spcBef>
              <a:spcPct val="0"/>
            </a:spcBef>
            <a:spcAft>
              <a:spcPct val="35000"/>
            </a:spcAft>
            <a:buNone/>
          </a:pPr>
          <a:r>
            <a:rPr lang="en-US" sz="2800" b="1" kern="1200">
              <a:latin typeface="Calibri Light"/>
            </a:rPr>
            <a:t>TRĨ HUYẾT KHỐI: </a:t>
          </a:r>
          <a:endParaRPr lang="en-US" sz="2800" b="1" kern="1200"/>
        </a:p>
      </dsp:txBody>
      <dsp:txXfrm>
        <a:off x="376026" y="261594"/>
        <a:ext cx="4618788" cy="7458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9CDF-4821-43CD-8611-0A56D0BF6001}">
      <dsp:nvSpPr>
        <dsp:cNvPr id="0" name=""/>
        <dsp:cNvSpPr/>
      </dsp:nvSpPr>
      <dsp:spPr>
        <a:xfrm>
          <a:off x="0" y="532268"/>
          <a:ext cx="6263640" cy="551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Phân loại theo mức độ sa của trĩ nội:</a:t>
          </a:r>
        </a:p>
      </dsp:txBody>
      <dsp:txXfrm>
        <a:off x="26930" y="559198"/>
        <a:ext cx="6209780" cy="497795"/>
      </dsp:txXfrm>
    </dsp:sp>
    <dsp:sp modelId="{CC8909F8-4A4E-4EC6-9977-513703DB9D60}">
      <dsp:nvSpPr>
        <dsp:cNvPr id="0" name=""/>
        <dsp:cNvSpPr/>
      </dsp:nvSpPr>
      <dsp:spPr>
        <a:xfrm>
          <a:off x="0" y="1083923"/>
          <a:ext cx="626364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P0: không sa</a:t>
          </a:r>
        </a:p>
        <a:p>
          <a:pPr marL="171450" lvl="1" indent="-171450" algn="l" defTabSz="800100">
            <a:lnSpc>
              <a:spcPct val="90000"/>
            </a:lnSpc>
            <a:spcBef>
              <a:spcPct val="0"/>
            </a:spcBef>
            <a:spcAft>
              <a:spcPct val="20000"/>
            </a:spcAft>
            <a:buChar char="•"/>
          </a:pPr>
          <a:r>
            <a:rPr lang="en-US" sz="1800" kern="1200"/>
            <a:t>P1: tĩ nội sa nhưng không tự tụt vào</a:t>
          </a:r>
        </a:p>
        <a:p>
          <a:pPr marL="171450" lvl="1" indent="-171450" algn="l" defTabSz="800100">
            <a:lnSpc>
              <a:spcPct val="90000"/>
            </a:lnSpc>
            <a:spcBef>
              <a:spcPct val="0"/>
            </a:spcBef>
            <a:spcAft>
              <a:spcPct val="20000"/>
            </a:spcAft>
            <a:buChar char="•"/>
          </a:pPr>
          <a:r>
            <a:rPr lang="en-US" sz="1800" kern="1200"/>
            <a:t>P2: trĩ nội sa nhưng không tư tụt vào</a:t>
          </a:r>
        </a:p>
      </dsp:txBody>
      <dsp:txXfrm>
        <a:off x="0" y="1083923"/>
        <a:ext cx="6263640" cy="928395"/>
      </dsp:txXfrm>
    </dsp:sp>
    <dsp:sp modelId="{993549A3-7975-4D00-87AE-E3D8B711972F}">
      <dsp:nvSpPr>
        <dsp:cNvPr id="0" name=""/>
        <dsp:cNvSpPr/>
      </dsp:nvSpPr>
      <dsp:spPr>
        <a:xfrm>
          <a:off x="0" y="2012318"/>
          <a:ext cx="6263640" cy="55165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Phân loại theo mức độ của trĩ ngoại:</a:t>
          </a:r>
        </a:p>
      </dsp:txBody>
      <dsp:txXfrm>
        <a:off x="26930" y="2039248"/>
        <a:ext cx="6209780" cy="497795"/>
      </dsp:txXfrm>
    </dsp:sp>
    <dsp:sp modelId="{2B211E58-4738-4006-AA5C-9A1D850BE1C7}">
      <dsp:nvSpPr>
        <dsp:cNvPr id="0" name=""/>
        <dsp:cNvSpPr/>
      </dsp:nvSpPr>
      <dsp:spPr>
        <a:xfrm>
          <a:off x="0" y="2563973"/>
          <a:ext cx="626364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E0: không có trĩ ngoại</a:t>
          </a:r>
        </a:p>
        <a:p>
          <a:pPr marL="171450" lvl="1" indent="-171450" algn="l" defTabSz="800100">
            <a:lnSpc>
              <a:spcPct val="90000"/>
            </a:lnSpc>
            <a:spcBef>
              <a:spcPct val="0"/>
            </a:spcBef>
            <a:spcAft>
              <a:spcPct val="20000"/>
            </a:spcAft>
            <a:buChar char="•"/>
          </a:pPr>
          <a:r>
            <a:rPr lang="en-US" sz="1800" kern="1200"/>
            <a:t>E1: chiếm dưới phân nửa chu vi hậu môn</a:t>
          </a:r>
        </a:p>
        <a:p>
          <a:pPr marL="171450" lvl="1" indent="-171450" algn="l" defTabSz="800100">
            <a:lnSpc>
              <a:spcPct val="90000"/>
            </a:lnSpc>
            <a:spcBef>
              <a:spcPct val="0"/>
            </a:spcBef>
            <a:spcAft>
              <a:spcPct val="20000"/>
            </a:spcAft>
            <a:buChar char="•"/>
          </a:pPr>
          <a:r>
            <a:rPr lang="en-US" sz="1800" kern="1200"/>
            <a:t>E2: chiếm hơn phân nửa chu vi hậu môn</a:t>
          </a:r>
        </a:p>
      </dsp:txBody>
      <dsp:txXfrm>
        <a:off x="0" y="2563973"/>
        <a:ext cx="6263640" cy="928395"/>
      </dsp:txXfrm>
    </dsp:sp>
    <dsp:sp modelId="{D52F3D78-C886-450E-A0C5-78C1401AF29A}">
      <dsp:nvSpPr>
        <dsp:cNvPr id="0" name=""/>
        <dsp:cNvSpPr/>
      </dsp:nvSpPr>
      <dsp:spPr>
        <a:xfrm>
          <a:off x="0" y="3492368"/>
          <a:ext cx="6263640" cy="55165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Phân loại theo mức độ liên quan chu vi hậu môn:</a:t>
          </a:r>
        </a:p>
      </dsp:txBody>
      <dsp:txXfrm>
        <a:off x="26930" y="3519298"/>
        <a:ext cx="6209780" cy="497795"/>
      </dsp:txXfrm>
    </dsp:sp>
    <dsp:sp modelId="{33B8688D-2FB0-4B44-BF63-E69E5C8D85BD}">
      <dsp:nvSpPr>
        <dsp:cNvPr id="0" name=""/>
        <dsp:cNvSpPr/>
      </dsp:nvSpPr>
      <dsp:spPr>
        <a:xfrm>
          <a:off x="0" y="4044024"/>
          <a:ext cx="626364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C0: các búi trĩ riêng lẻ, không liên kết với nhau </a:t>
          </a:r>
        </a:p>
        <a:p>
          <a:pPr marL="171450" lvl="1" indent="-171450" algn="l" defTabSz="800100">
            <a:lnSpc>
              <a:spcPct val="90000"/>
            </a:lnSpc>
            <a:spcBef>
              <a:spcPct val="0"/>
            </a:spcBef>
            <a:spcAft>
              <a:spcPct val="20000"/>
            </a:spcAft>
            <a:buChar char="•"/>
          </a:pPr>
          <a:r>
            <a:rPr lang="en-US" sz="1800" kern="1200"/>
            <a:t>C1: các búi trĩ riêng lẻ liên kết với nhau một phần</a:t>
          </a:r>
        </a:p>
        <a:p>
          <a:pPr marL="171450" lvl="1" indent="-171450" algn="l" defTabSz="800100">
            <a:lnSpc>
              <a:spcPct val="90000"/>
            </a:lnSpc>
            <a:spcBef>
              <a:spcPct val="0"/>
            </a:spcBef>
            <a:spcAft>
              <a:spcPct val="20000"/>
            </a:spcAft>
            <a:buChar char="•"/>
          </a:pPr>
          <a:r>
            <a:rPr lang="en-US" sz="1800" kern="1200"/>
            <a:t>C2: các búi trĩ riêng lẻ liên kết với nhau tạo thành vòng</a:t>
          </a:r>
        </a:p>
      </dsp:txBody>
      <dsp:txXfrm>
        <a:off x="0" y="4044024"/>
        <a:ext cx="6263640" cy="9283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9FF48-0748-4175-A160-84A5300CDBA2}">
      <dsp:nvSpPr>
        <dsp:cNvPr id="0" name=""/>
        <dsp:cNvSpPr/>
      </dsp:nvSpPr>
      <dsp:spPr>
        <a:xfrm>
          <a:off x="0" y="4031"/>
          <a:ext cx="105156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Chỉ định nội soi đại tràng</a:t>
          </a:r>
        </a:p>
      </dsp:txBody>
      <dsp:txXfrm>
        <a:off x="37467" y="41498"/>
        <a:ext cx="10440666" cy="692586"/>
      </dsp:txXfrm>
    </dsp:sp>
    <dsp:sp modelId="{2D40D5B0-2225-478E-8420-EE583A69B8BF}">
      <dsp:nvSpPr>
        <dsp:cNvPr id="0" name=""/>
        <dsp:cNvSpPr/>
      </dsp:nvSpPr>
      <dsp:spPr>
        <a:xfrm>
          <a:off x="0" y="771551"/>
          <a:ext cx="10515600" cy="357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Tuổi ≥ 50 tuổi nếu chưa nội soi đại tràng lần nào trong vòng 10 năm</a:t>
          </a:r>
        </a:p>
        <a:p>
          <a:pPr marL="228600" lvl="1" indent="-228600" algn="l" defTabSz="1111250">
            <a:lnSpc>
              <a:spcPct val="90000"/>
            </a:lnSpc>
            <a:spcBef>
              <a:spcPct val="0"/>
            </a:spcBef>
            <a:spcAft>
              <a:spcPct val="20000"/>
            </a:spcAft>
            <a:buChar char="•"/>
          </a:pPr>
          <a:r>
            <a:rPr lang="en-US" sz="2500" kern="1200"/>
            <a:t>Tuổi ≥ 40 tuổi hoặc trẻ hơn 10 tuổi tại thời điểm chẩn đoán nếu có tiền sử có 1 người thân thế hệ 1 được chẩn đoán ung thư đại trực tràng hoặc u tuyến giai đoạn tiến triển mà ở tuổi &lt; 60</a:t>
          </a:r>
        </a:p>
        <a:p>
          <a:pPr marL="228600" lvl="1" indent="-228600" algn="l" defTabSz="1111250">
            <a:lnSpc>
              <a:spcPct val="90000"/>
            </a:lnSpc>
            <a:spcBef>
              <a:spcPct val="0"/>
            </a:spcBef>
            <a:spcAft>
              <a:spcPct val="20000"/>
            </a:spcAft>
            <a:buChar char="•"/>
          </a:pPr>
          <a:r>
            <a:rPr lang="en-US" sz="2500" kern="1200"/>
            <a:t>Tuổi ≥ 40 tuổi hoặc trẻ hơn 10 tuổi tại thời điểm chẩn đoán nếu có tiền sử có 2 người thân thế hệ 1 được chẩn đoán ung thư đại trực tràng hoặc u tuyến giai đoạn tiến triển</a:t>
          </a:r>
        </a:p>
        <a:p>
          <a:pPr marL="228600" lvl="1" indent="-228600" algn="l" defTabSz="1111250">
            <a:lnSpc>
              <a:spcPct val="90000"/>
            </a:lnSpc>
            <a:spcBef>
              <a:spcPct val="0"/>
            </a:spcBef>
            <a:spcAft>
              <a:spcPct val="20000"/>
            </a:spcAft>
            <a:buChar char="•"/>
          </a:pPr>
          <a:r>
            <a:rPr lang="en-US" sz="2500" kern="1200"/>
            <a:t>Xét nghiệm máu ẩn trong phân bằng sinh hóa miễn dịch (+)</a:t>
          </a:r>
        </a:p>
        <a:p>
          <a:pPr marL="228600" lvl="1" indent="-228600" algn="l" defTabSz="1111250">
            <a:lnSpc>
              <a:spcPct val="90000"/>
            </a:lnSpc>
            <a:spcBef>
              <a:spcPct val="0"/>
            </a:spcBef>
            <a:spcAft>
              <a:spcPct val="20000"/>
            </a:spcAft>
            <a:buChar char="•"/>
          </a:pPr>
          <a:r>
            <a:rPr lang="en-US" sz="2500" kern="1200"/>
            <a:t>Xét nghiệm máu ẩn trong phân bằng sinh hóa miễn dịch DNA (+)</a:t>
          </a:r>
        </a:p>
      </dsp:txBody>
      <dsp:txXfrm>
        <a:off x="0" y="771551"/>
        <a:ext cx="10515600" cy="35769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1DCB6-A045-4E47-A2E5-573125134AE1}">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6DA12-C5B4-494A-A1C7-991EE1712075}">
      <dsp:nvSpPr>
        <dsp:cNvPr id="0" name=""/>
        <dsp:cNvSpPr/>
      </dsp:nvSpPr>
      <dsp:spPr>
        <a:xfrm>
          <a:off x="0" y="675"/>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err="1"/>
            <a:t>Ngâm</a:t>
          </a:r>
          <a:r>
            <a:rPr lang="en-US" sz="2200" kern="1200"/>
            <a:t> </a:t>
          </a:r>
          <a:r>
            <a:rPr lang="en-US" sz="2200" kern="1200" err="1"/>
            <a:t>nước</a:t>
          </a:r>
          <a:r>
            <a:rPr lang="en-US" sz="2200" kern="1200"/>
            <a:t> </a:t>
          </a:r>
          <a:r>
            <a:rPr lang="en-US" sz="2200" kern="1200" err="1"/>
            <a:t>ấm</a:t>
          </a:r>
          <a:r>
            <a:rPr lang="en-US" sz="2200" kern="1200"/>
            <a:t> 2-3 </a:t>
          </a:r>
          <a:r>
            <a:rPr lang="en-US" sz="2200" kern="1200" err="1"/>
            <a:t>lần</a:t>
          </a:r>
          <a:r>
            <a:rPr lang="en-US" sz="2200" kern="1200"/>
            <a:t>/</a:t>
          </a:r>
          <a:r>
            <a:rPr lang="en-US" sz="2200" kern="1200" err="1"/>
            <a:t>ngày</a:t>
          </a:r>
          <a:r>
            <a:rPr lang="en-US" sz="2200" kern="1200"/>
            <a:t>, </a:t>
          </a:r>
          <a:r>
            <a:rPr lang="en-US" sz="2200" kern="1200" err="1"/>
            <a:t>mỗi</a:t>
          </a:r>
          <a:r>
            <a:rPr lang="en-US" sz="2200" kern="1200"/>
            <a:t> </a:t>
          </a:r>
          <a:r>
            <a:rPr lang="en-US" sz="2200" kern="1200" err="1"/>
            <a:t>lần</a:t>
          </a:r>
          <a:r>
            <a:rPr lang="en-US" sz="2200" kern="1200"/>
            <a:t> 15 </a:t>
          </a:r>
          <a:r>
            <a:rPr lang="en-US" sz="2200" kern="1200" err="1"/>
            <a:t>phút</a:t>
          </a:r>
        </a:p>
      </dsp:txBody>
      <dsp:txXfrm>
        <a:off x="0" y="675"/>
        <a:ext cx="6900512" cy="790684"/>
      </dsp:txXfrm>
    </dsp:sp>
    <dsp:sp modelId="{46641E63-7278-4FE6-87BC-D8336C7894E2}">
      <dsp:nvSpPr>
        <dsp:cNvPr id="0" name=""/>
        <dsp:cNvSpPr/>
      </dsp:nvSpPr>
      <dsp:spPr>
        <a:xfrm>
          <a:off x="0" y="791359"/>
          <a:ext cx="6900512"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3A61D-6216-47CB-9E78-EBA76E16E62B}">
      <dsp:nvSpPr>
        <dsp:cNvPr id="0" name=""/>
        <dsp:cNvSpPr/>
      </dsp:nvSpPr>
      <dsp:spPr>
        <a:xfrm>
          <a:off x="0" y="791359"/>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err="1"/>
            <a:t>Tập</a:t>
          </a:r>
          <a:r>
            <a:rPr lang="en-US" sz="2200" kern="1200"/>
            <a:t> </a:t>
          </a:r>
          <a:r>
            <a:rPr lang="en-US" sz="2200" kern="1200" err="1"/>
            <a:t>thói</a:t>
          </a:r>
          <a:r>
            <a:rPr lang="en-US" sz="2200" kern="1200"/>
            <a:t> </a:t>
          </a:r>
          <a:r>
            <a:rPr lang="en-US" sz="2200" kern="1200" err="1"/>
            <a:t>quen</a:t>
          </a:r>
          <a:r>
            <a:rPr lang="en-US" sz="2200" kern="1200"/>
            <a:t> </a:t>
          </a:r>
          <a:r>
            <a:rPr lang="en-US" sz="2200" kern="1200" err="1"/>
            <a:t>đi</a:t>
          </a:r>
          <a:r>
            <a:rPr lang="en-US" sz="2200" kern="1200"/>
            <a:t> </a:t>
          </a:r>
          <a:r>
            <a:rPr lang="en-US" sz="2200" kern="1200" err="1"/>
            <a:t>tiêu</a:t>
          </a:r>
          <a:r>
            <a:rPr lang="en-US" sz="2200" kern="1200"/>
            <a:t> </a:t>
          </a:r>
          <a:r>
            <a:rPr lang="en-US" sz="2200" kern="1200" err="1"/>
            <a:t>hằng</a:t>
          </a:r>
          <a:r>
            <a:rPr lang="en-US" sz="2200" kern="1200"/>
            <a:t> </a:t>
          </a:r>
          <a:r>
            <a:rPr lang="en-US" sz="2200" kern="1200" err="1"/>
            <a:t>ngày</a:t>
          </a:r>
        </a:p>
      </dsp:txBody>
      <dsp:txXfrm>
        <a:off x="0" y="791359"/>
        <a:ext cx="6900512" cy="790684"/>
      </dsp:txXfrm>
    </dsp:sp>
    <dsp:sp modelId="{37F8CDDD-4C0C-49FB-A675-3EFA5D70FE9B}">
      <dsp:nvSpPr>
        <dsp:cNvPr id="0" name=""/>
        <dsp:cNvSpPr/>
      </dsp:nvSpPr>
      <dsp:spPr>
        <a:xfrm>
          <a:off x="0" y="1582044"/>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0B6EE-B89F-4B0B-B253-9E92E66A2F66}">
      <dsp:nvSpPr>
        <dsp:cNvPr id="0" name=""/>
        <dsp:cNvSpPr/>
      </dsp:nvSpPr>
      <dsp:spPr>
        <a:xfrm>
          <a:off x="0" y="1582044"/>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err="1"/>
            <a:t>Điều</a:t>
          </a:r>
          <a:r>
            <a:rPr lang="en-US" sz="2200" kern="1200"/>
            <a:t> </a:t>
          </a:r>
          <a:r>
            <a:rPr lang="en-US" sz="2200" kern="1200" err="1"/>
            <a:t>chỉnh</a:t>
          </a:r>
          <a:r>
            <a:rPr lang="en-US" sz="2200" kern="1200"/>
            <a:t> </a:t>
          </a:r>
          <a:r>
            <a:rPr lang="en-US" sz="2200" kern="1200" err="1"/>
            <a:t>thói</a:t>
          </a:r>
          <a:r>
            <a:rPr lang="en-US" sz="2200" kern="1200"/>
            <a:t> </a:t>
          </a:r>
          <a:r>
            <a:rPr lang="en-US" sz="2200" kern="1200" err="1"/>
            <a:t>quen</a:t>
          </a:r>
          <a:r>
            <a:rPr lang="en-US" sz="2200" kern="1200"/>
            <a:t> </a:t>
          </a:r>
          <a:r>
            <a:rPr lang="en-US" sz="2200" kern="1200" err="1"/>
            <a:t>ăn</a:t>
          </a:r>
          <a:r>
            <a:rPr lang="en-US" sz="2200" kern="1200"/>
            <a:t> </a:t>
          </a:r>
          <a:r>
            <a:rPr lang="en-US" sz="2200" kern="1200" err="1"/>
            <a:t>uống</a:t>
          </a:r>
          <a:r>
            <a:rPr lang="en-US" sz="2200" kern="1200"/>
            <a:t>: </a:t>
          </a:r>
          <a:r>
            <a:rPr lang="en-US" sz="2200" kern="1200" err="1"/>
            <a:t>tránh</a:t>
          </a:r>
          <a:r>
            <a:rPr lang="en-US" sz="2200" kern="1200"/>
            <a:t> </a:t>
          </a:r>
          <a:r>
            <a:rPr lang="en-US" sz="2200" kern="1200" err="1"/>
            <a:t>chất</a:t>
          </a:r>
          <a:r>
            <a:rPr lang="en-US" sz="2200" kern="1200"/>
            <a:t> </a:t>
          </a:r>
          <a:r>
            <a:rPr lang="en-US" sz="2200" kern="1200" err="1"/>
            <a:t>kích</a:t>
          </a:r>
          <a:r>
            <a:rPr lang="en-US" sz="2200" kern="1200"/>
            <a:t> </a:t>
          </a:r>
          <a:r>
            <a:rPr lang="en-US" sz="2200" kern="1200" err="1"/>
            <a:t>thích</a:t>
          </a:r>
          <a:r>
            <a:rPr lang="en-US" sz="2200" kern="1200"/>
            <a:t> (café, </a:t>
          </a:r>
          <a:r>
            <a:rPr lang="en-US" sz="2200" kern="1200" err="1"/>
            <a:t>rượu</a:t>
          </a:r>
          <a:r>
            <a:rPr lang="en-US" sz="2200" kern="1200"/>
            <a:t>, </a:t>
          </a:r>
          <a:r>
            <a:rPr lang="en-US" sz="2200" kern="1200" err="1"/>
            <a:t>trà</a:t>
          </a:r>
          <a:r>
            <a:rPr lang="en-US" sz="2200" kern="1200"/>
            <a:t>), </a:t>
          </a:r>
          <a:r>
            <a:rPr lang="en-US" sz="2200" kern="1200" err="1"/>
            <a:t>ớt</a:t>
          </a:r>
          <a:r>
            <a:rPr lang="en-US" sz="2200" kern="1200"/>
            <a:t>, </a:t>
          </a:r>
          <a:r>
            <a:rPr lang="en-US" sz="2200" kern="1200" err="1"/>
            <a:t>tiêu</a:t>
          </a:r>
          <a:r>
            <a:rPr lang="en-US" sz="2200" kern="1200"/>
            <a:t>, </a:t>
          </a:r>
          <a:r>
            <a:rPr lang="en-US" sz="2200" kern="1200" err="1"/>
            <a:t>uống</a:t>
          </a:r>
          <a:r>
            <a:rPr lang="en-US" sz="2200" kern="1200"/>
            <a:t> </a:t>
          </a:r>
          <a:r>
            <a:rPr lang="en-US" sz="2200" kern="1200" err="1"/>
            <a:t>nước</a:t>
          </a:r>
          <a:r>
            <a:rPr lang="en-US" sz="2200" kern="1200"/>
            <a:t> </a:t>
          </a:r>
          <a:r>
            <a:rPr lang="en-US" sz="2200" kern="1200" err="1"/>
            <a:t>đầy</a:t>
          </a:r>
          <a:r>
            <a:rPr lang="en-US" sz="2200" kern="1200"/>
            <a:t> </a:t>
          </a:r>
          <a:r>
            <a:rPr lang="en-US" sz="2200" kern="1200" err="1"/>
            <a:t>đủ</a:t>
          </a:r>
          <a:r>
            <a:rPr lang="en-US" sz="2200" kern="1200"/>
            <a:t>, </a:t>
          </a:r>
          <a:r>
            <a:rPr lang="en-US" sz="2200" kern="1200" err="1"/>
            <a:t>ăn</a:t>
          </a:r>
          <a:r>
            <a:rPr lang="en-US" sz="2200" kern="1200"/>
            <a:t> </a:t>
          </a:r>
          <a:r>
            <a:rPr lang="en-US" sz="2200" kern="1200" err="1"/>
            <a:t>nhiều</a:t>
          </a:r>
          <a:r>
            <a:rPr lang="en-US" sz="2200" kern="1200"/>
            <a:t> </a:t>
          </a:r>
          <a:r>
            <a:rPr lang="en-US" sz="2200" kern="1200" err="1"/>
            <a:t>chất</a:t>
          </a:r>
          <a:r>
            <a:rPr lang="en-US" sz="2200" kern="1200"/>
            <a:t> </a:t>
          </a:r>
          <a:r>
            <a:rPr lang="en-US" sz="2200" kern="1200" err="1"/>
            <a:t>xơ</a:t>
          </a:r>
        </a:p>
      </dsp:txBody>
      <dsp:txXfrm>
        <a:off x="0" y="1582044"/>
        <a:ext cx="6900512" cy="790684"/>
      </dsp:txXfrm>
    </dsp:sp>
    <dsp:sp modelId="{0D71CB32-D3CF-4B66-963D-95E49E5E0A04}">
      <dsp:nvSpPr>
        <dsp:cNvPr id="0" name=""/>
        <dsp:cNvSpPr/>
      </dsp:nvSpPr>
      <dsp:spPr>
        <a:xfrm>
          <a:off x="0" y="2372728"/>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D7B349-AE4F-40D3-AE12-4C4CAD48AF7E}">
      <dsp:nvSpPr>
        <dsp:cNvPr id="0" name=""/>
        <dsp:cNvSpPr/>
      </dsp:nvSpPr>
      <dsp:spPr>
        <a:xfrm>
          <a:off x="0" y="2372728"/>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err="1"/>
            <a:t>Vận</a:t>
          </a:r>
          <a:r>
            <a:rPr lang="en-US" sz="2200" kern="1200"/>
            <a:t> </a:t>
          </a:r>
          <a:r>
            <a:rPr lang="en-US" sz="2200" kern="1200" err="1"/>
            <a:t>động</a:t>
          </a:r>
          <a:r>
            <a:rPr lang="en-US" sz="2200" kern="1200"/>
            <a:t> </a:t>
          </a:r>
          <a:r>
            <a:rPr lang="en-US" sz="2200" kern="1200" err="1"/>
            <a:t>thể</a:t>
          </a:r>
          <a:r>
            <a:rPr lang="en-US" sz="2200" kern="1200"/>
            <a:t> </a:t>
          </a:r>
          <a:r>
            <a:rPr lang="en-US" sz="2200" kern="1200" err="1"/>
            <a:t>lực</a:t>
          </a:r>
          <a:r>
            <a:rPr lang="en-US" sz="2200" kern="1200"/>
            <a:t>: </a:t>
          </a:r>
          <a:r>
            <a:rPr lang="en-US" sz="2200" kern="1200" err="1"/>
            <a:t>nhẹ</a:t>
          </a:r>
          <a:r>
            <a:rPr lang="en-US" sz="2200" kern="1200"/>
            <a:t> </a:t>
          </a:r>
          <a:r>
            <a:rPr lang="en-US" sz="2200" kern="1200" err="1"/>
            <a:t>nhàng</a:t>
          </a:r>
          <a:r>
            <a:rPr lang="en-US" sz="2200" kern="1200"/>
            <a:t> (</a:t>
          </a:r>
          <a:r>
            <a:rPr lang="en-US" sz="2200" kern="1200" err="1"/>
            <a:t>bơi</a:t>
          </a:r>
          <a:r>
            <a:rPr lang="en-US" sz="2200" kern="1200"/>
            <a:t> </a:t>
          </a:r>
          <a:r>
            <a:rPr lang="en-US" sz="2200" kern="1200" err="1"/>
            <a:t>lội</a:t>
          </a:r>
          <a:r>
            <a:rPr lang="en-US" sz="2200" kern="1200"/>
            <a:t>, </a:t>
          </a:r>
          <a:r>
            <a:rPr lang="en-US" sz="2200" kern="1200" err="1"/>
            <a:t>đi</a:t>
          </a:r>
          <a:r>
            <a:rPr lang="en-US" sz="2200" kern="1200"/>
            <a:t> </a:t>
          </a:r>
          <a:r>
            <a:rPr lang="en-US" sz="2200" kern="1200" err="1"/>
            <a:t>bộ</a:t>
          </a:r>
          <a:r>
            <a:rPr lang="en-US" sz="2200" kern="1200"/>
            <a:t>)</a:t>
          </a:r>
        </a:p>
      </dsp:txBody>
      <dsp:txXfrm>
        <a:off x="0" y="2372728"/>
        <a:ext cx="6900512" cy="790684"/>
      </dsp:txXfrm>
    </dsp:sp>
    <dsp:sp modelId="{88F7751D-ABCE-4F89-B39A-5A90016E6AE5}">
      <dsp:nvSpPr>
        <dsp:cNvPr id="0" name=""/>
        <dsp:cNvSpPr/>
      </dsp:nvSpPr>
      <dsp:spPr>
        <a:xfrm>
          <a:off x="0" y="3163412"/>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6F09FD-E989-4AD2-8ECD-90CF9AD7A371}">
      <dsp:nvSpPr>
        <dsp:cNvPr id="0" name=""/>
        <dsp:cNvSpPr/>
      </dsp:nvSpPr>
      <dsp:spPr>
        <a:xfrm>
          <a:off x="0" y="3163412"/>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err="1"/>
            <a:t>Tránh</a:t>
          </a:r>
          <a:r>
            <a:rPr lang="en-US" sz="2200" kern="1200"/>
            <a:t> </a:t>
          </a:r>
          <a:r>
            <a:rPr lang="en-US" sz="2200" kern="1200" err="1"/>
            <a:t>các</a:t>
          </a:r>
          <a:r>
            <a:rPr lang="en-US" sz="2200" kern="1200"/>
            <a:t> </a:t>
          </a:r>
          <a:r>
            <a:rPr lang="en-US" sz="2200" kern="1200" err="1"/>
            <a:t>hoạt</a:t>
          </a:r>
          <a:r>
            <a:rPr lang="en-US" sz="2200" kern="1200"/>
            <a:t> </a:t>
          </a:r>
          <a:r>
            <a:rPr lang="en-US" sz="2200" kern="1200" err="1"/>
            <a:t>động</a:t>
          </a:r>
          <a:r>
            <a:rPr lang="en-US" sz="2200" kern="1200"/>
            <a:t> </a:t>
          </a:r>
          <a:r>
            <a:rPr lang="en-US" sz="2200" kern="1200" err="1"/>
            <a:t>quá</a:t>
          </a:r>
          <a:r>
            <a:rPr lang="en-US" sz="2200" kern="1200"/>
            <a:t> </a:t>
          </a:r>
          <a:r>
            <a:rPr lang="en-US" sz="2200" kern="1200" err="1"/>
            <a:t>mạnh</a:t>
          </a:r>
          <a:r>
            <a:rPr lang="en-US" sz="2200" kern="1200"/>
            <a:t>, </a:t>
          </a:r>
          <a:r>
            <a:rPr lang="en-US" sz="2200" kern="1200" err="1"/>
            <a:t>tránh</a:t>
          </a:r>
          <a:r>
            <a:rPr lang="en-US" sz="2200" kern="1200"/>
            <a:t> </a:t>
          </a:r>
          <a:r>
            <a:rPr lang="en-US" sz="2200" kern="1200" err="1"/>
            <a:t>ngồi</a:t>
          </a:r>
          <a:r>
            <a:rPr lang="en-US" sz="2200" kern="1200"/>
            <a:t> </a:t>
          </a:r>
          <a:r>
            <a:rPr lang="en-US" sz="2200" kern="1200" err="1"/>
            <a:t>nhiều</a:t>
          </a:r>
          <a:r>
            <a:rPr lang="en-US" sz="2200" kern="1200"/>
            <a:t>, </a:t>
          </a:r>
          <a:r>
            <a:rPr lang="en-US" sz="2200" kern="1200" err="1"/>
            <a:t>đứng</a:t>
          </a:r>
          <a:r>
            <a:rPr lang="en-US" sz="2200" kern="1200"/>
            <a:t> </a:t>
          </a:r>
          <a:r>
            <a:rPr lang="en-US" sz="2200" kern="1200" err="1"/>
            <a:t>lâu</a:t>
          </a:r>
          <a:r>
            <a:rPr lang="en-US" sz="2200" kern="1200"/>
            <a:t>.</a:t>
          </a:r>
        </a:p>
      </dsp:txBody>
      <dsp:txXfrm>
        <a:off x="0" y="3163412"/>
        <a:ext cx="6900512" cy="790684"/>
      </dsp:txXfrm>
    </dsp:sp>
    <dsp:sp modelId="{71D22DF3-6889-42CB-80DF-B205256D634E}">
      <dsp:nvSpPr>
        <dsp:cNvPr id="0" name=""/>
        <dsp:cNvSpPr/>
      </dsp:nvSpPr>
      <dsp:spPr>
        <a:xfrm>
          <a:off x="0" y="3954096"/>
          <a:ext cx="6900512"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4785DC-803A-44A7-A97B-6166BC184A78}">
      <dsp:nvSpPr>
        <dsp:cNvPr id="0" name=""/>
        <dsp:cNvSpPr/>
      </dsp:nvSpPr>
      <dsp:spPr>
        <a:xfrm>
          <a:off x="0" y="3954096"/>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err="1"/>
            <a:t>Thuốc</a:t>
          </a:r>
          <a:r>
            <a:rPr lang="en-US" sz="2200" kern="1200"/>
            <a:t> </a:t>
          </a:r>
          <a:r>
            <a:rPr lang="en-US" sz="2200" kern="1200" err="1"/>
            <a:t>uống</a:t>
          </a:r>
          <a:r>
            <a:rPr lang="en-US" sz="2200" kern="1200"/>
            <a:t>: </a:t>
          </a:r>
          <a:r>
            <a:rPr lang="en-US" sz="2200" kern="1200" err="1"/>
            <a:t>trợ</a:t>
          </a:r>
          <a:r>
            <a:rPr lang="en-US" sz="2200" kern="1200"/>
            <a:t> </a:t>
          </a:r>
          <a:r>
            <a:rPr lang="en-US" sz="2200" kern="1200" err="1"/>
            <a:t>tĩnh</a:t>
          </a:r>
          <a:r>
            <a:rPr lang="en-US" sz="2200" kern="1200"/>
            <a:t> </a:t>
          </a:r>
          <a:r>
            <a:rPr lang="en-US" sz="2200" kern="1200" err="1"/>
            <a:t>mạch</a:t>
          </a:r>
        </a:p>
      </dsp:txBody>
      <dsp:txXfrm>
        <a:off x="0" y="3954096"/>
        <a:ext cx="6900512" cy="790684"/>
      </dsp:txXfrm>
    </dsp:sp>
    <dsp:sp modelId="{ADF91350-8C5B-443A-A9A2-5A4E5B8052DB}">
      <dsp:nvSpPr>
        <dsp:cNvPr id="0" name=""/>
        <dsp:cNvSpPr/>
      </dsp:nvSpPr>
      <dsp:spPr>
        <a:xfrm>
          <a:off x="0" y="4744781"/>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E78C92-9B42-4AC1-8BDA-FF760FBEA8E7}">
      <dsp:nvSpPr>
        <dsp:cNvPr id="0" name=""/>
        <dsp:cNvSpPr/>
      </dsp:nvSpPr>
      <dsp:spPr>
        <a:xfrm>
          <a:off x="0" y="4744781"/>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err="1"/>
            <a:t>Thuốc</a:t>
          </a:r>
          <a:r>
            <a:rPr lang="en-US" sz="2200" kern="1200"/>
            <a:t> </a:t>
          </a:r>
          <a:r>
            <a:rPr lang="en-US" sz="2200" kern="1200" err="1"/>
            <a:t>tại</a:t>
          </a:r>
          <a:r>
            <a:rPr lang="en-US" sz="2200" kern="1200"/>
            <a:t> </a:t>
          </a:r>
          <a:r>
            <a:rPr lang="en-US" sz="2200" kern="1200" err="1"/>
            <a:t>chỗ</a:t>
          </a:r>
          <a:r>
            <a:rPr lang="en-US" sz="2200" kern="1200"/>
            <a:t>: </a:t>
          </a:r>
          <a:r>
            <a:rPr lang="en-US" sz="2200" kern="1200" err="1"/>
            <a:t>kháng</a:t>
          </a:r>
          <a:r>
            <a:rPr lang="en-US" sz="2200" kern="1200"/>
            <a:t> </a:t>
          </a:r>
          <a:r>
            <a:rPr lang="en-US" sz="2200" kern="1200" err="1"/>
            <a:t>viêm</a:t>
          </a:r>
          <a:r>
            <a:rPr lang="en-US" sz="2200" kern="1200"/>
            <a:t>, </a:t>
          </a:r>
          <a:r>
            <a:rPr lang="en-US" sz="2200" kern="1200" err="1"/>
            <a:t>vô</a:t>
          </a:r>
          <a:r>
            <a:rPr lang="en-US" sz="2200" kern="1200"/>
            <a:t> </a:t>
          </a:r>
          <a:r>
            <a:rPr lang="en-US" sz="2200" kern="1200" err="1"/>
            <a:t>cảm</a:t>
          </a:r>
          <a:r>
            <a:rPr lang="en-US" sz="2200" kern="1200"/>
            <a:t> </a:t>
          </a:r>
          <a:r>
            <a:rPr lang="en-US" sz="2200" kern="1200" err="1"/>
            <a:t>tại</a:t>
          </a:r>
          <a:r>
            <a:rPr lang="en-US" sz="2200" kern="1200"/>
            <a:t> </a:t>
          </a:r>
          <a:r>
            <a:rPr lang="en-US" sz="2200" kern="1200" err="1"/>
            <a:t>chỗ</a:t>
          </a:r>
          <a:r>
            <a:rPr lang="en-US" sz="2200" kern="1200"/>
            <a:t>, </a:t>
          </a:r>
          <a:r>
            <a:rPr lang="en-US" sz="2200" kern="1200" err="1"/>
            <a:t>dẫn</a:t>
          </a:r>
          <a:r>
            <a:rPr lang="en-US" sz="2200" kern="1200"/>
            <a:t> </a:t>
          </a:r>
          <a:r>
            <a:rPr lang="en-US" sz="2200" kern="1200" err="1"/>
            <a:t>xuất</a:t>
          </a:r>
          <a:r>
            <a:rPr lang="en-US" sz="2200" kern="1200"/>
            <a:t> </a:t>
          </a:r>
          <a:r>
            <a:rPr lang="en-US" sz="2200" kern="1200" err="1"/>
            <a:t>trợ</a:t>
          </a:r>
          <a:r>
            <a:rPr lang="en-US" sz="2200" kern="1200"/>
            <a:t> </a:t>
          </a:r>
          <a:r>
            <a:rPr lang="en-US" sz="2200" kern="1200" err="1"/>
            <a:t>tĩnh</a:t>
          </a:r>
          <a:r>
            <a:rPr lang="en-US" sz="2200" kern="1200"/>
            <a:t> </a:t>
          </a:r>
          <a:r>
            <a:rPr lang="en-US" sz="2200" kern="1200" err="1"/>
            <a:t>mạch</a:t>
          </a:r>
        </a:p>
      </dsp:txBody>
      <dsp:txXfrm>
        <a:off x="0" y="4744781"/>
        <a:ext cx="6900512" cy="7906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727F5-7CD5-42E3-A1F6-9395FF8B90F3}">
      <dsp:nvSpPr>
        <dsp:cNvPr id="0" name=""/>
        <dsp:cNvSpPr/>
      </dsp:nvSpPr>
      <dsp:spPr>
        <a:xfrm>
          <a:off x="0" y="418032"/>
          <a:ext cx="10515600" cy="60479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D6E0BF-3D8D-4EFD-9053-61E5D1E52CBC}">
      <dsp:nvSpPr>
        <dsp:cNvPr id="0" name=""/>
        <dsp:cNvSpPr/>
      </dsp:nvSpPr>
      <dsp:spPr>
        <a:xfrm>
          <a:off x="525780" y="63792"/>
          <a:ext cx="7360920" cy="70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a:t>Chích xơ hóa búi trĩ</a:t>
          </a:r>
        </a:p>
      </dsp:txBody>
      <dsp:txXfrm>
        <a:off x="560365" y="98377"/>
        <a:ext cx="7291750" cy="639310"/>
      </dsp:txXfrm>
    </dsp:sp>
    <dsp:sp modelId="{68B95700-8852-4B70-A753-B76A16550CD2}">
      <dsp:nvSpPr>
        <dsp:cNvPr id="0" name=""/>
        <dsp:cNvSpPr/>
      </dsp:nvSpPr>
      <dsp:spPr>
        <a:xfrm>
          <a:off x="0" y="1506672"/>
          <a:ext cx="10515600" cy="604799"/>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599189-2C40-44EB-BC14-58EA443C98B8}">
      <dsp:nvSpPr>
        <dsp:cNvPr id="0" name=""/>
        <dsp:cNvSpPr/>
      </dsp:nvSpPr>
      <dsp:spPr>
        <a:xfrm>
          <a:off x="525780" y="1152432"/>
          <a:ext cx="7360920" cy="7084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a:t>Liệu pháp làm đông nhiệt bằng hồng ngoại</a:t>
          </a:r>
        </a:p>
      </dsp:txBody>
      <dsp:txXfrm>
        <a:off x="560365" y="1187017"/>
        <a:ext cx="7291750" cy="639310"/>
      </dsp:txXfrm>
    </dsp:sp>
    <dsp:sp modelId="{07F106B2-58A9-4309-BD8E-D79A7BDA5B21}">
      <dsp:nvSpPr>
        <dsp:cNvPr id="0" name=""/>
        <dsp:cNvSpPr/>
      </dsp:nvSpPr>
      <dsp:spPr>
        <a:xfrm>
          <a:off x="0" y="2595312"/>
          <a:ext cx="10515600" cy="6047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81705A-5DC5-4ACB-9550-DCC5469B8DC4}">
      <dsp:nvSpPr>
        <dsp:cNvPr id="0" name=""/>
        <dsp:cNvSpPr/>
      </dsp:nvSpPr>
      <dsp:spPr>
        <a:xfrm>
          <a:off x="525780" y="2241072"/>
          <a:ext cx="7360920" cy="7084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a:t>Thắt trĩ bằng vòng cao su</a:t>
          </a:r>
        </a:p>
      </dsp:txBody>
      <dsp:txXfrm>
        <a:off x="560365" y="2275657"/>
        <a:ext cx="7291750" cy="639310"/>
      </dsp:txXfrm>
    </dsp:sp>
    <dsp:sp modelId="{BFD34F10-031C-47AC-9173-036606AD11F6}">
      <dsp:nvSpPr>
        <dsp:cNvPr id="0" name=""/>
        <dsp:cNvSpPr/>
      </dsp:nvSpPr>
      <dsp:spPr>
        <a:xfrm>
          <a:off x="0" y="3683952"/>
          <a:ext cx="10515600" cy="6047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37E8F1-CE28-4A9E-AA64-1721E68CB7A8}">
      <dsp:nvSpPr>
        <dsp:cNvPr id="0" name=""/>
        <dsp:cNvSpPr/>
      </dsp:nvSpPr>
      <dsp:spPr>
        <a:xfrm>
          <a:off x="525780" y="3329711"/>
          <a:ext cx="7360920" cy="708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a:t>Đốt trĩ bằng Laser</a:t>
          </a:r>
        </a:p>
      </dsp:txBody>
      <dsp:txXfrm>
        <a:off x="560365" y="3364296"/>
        <a:ext cx="7291750" cy="63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B70B2-44E0-4C7F-B1E4-B9248A59015F}">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73CD0C-E975-4023-9816-2C4190CE4813}">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err="1"/>
            <a:t>Chỉ</a:t>
          </a:r>
          <a:r>
            <a:rPr lang="en-US" sz="2800" kern="1200"/>
            <a:t> </a:t>
          </a:r>
          <a:r>
            <a:rPr lang="en-US" sz="2800" kern="1200" err="1"/>
            <a:t>định</a:t>
          </a:r>
          <a:r>
            <a:rPr lang="en-US" sz="2800" kern="1200"/>
            <a:t> </a:t>
          </a:r>
          <a:r>
            <a:rPr lang="en-US" sz="2800" kern="1200" err="1"/>
            <a:t>trĩ</a:t>
          </a:r>
          <a:r>
            <a:rPr lang="en-US" sz="2800" kern="1200"/>
            <a:t> </a:t>
          </a:r>
          <a:r>
            <a:rPr lang="en-US" sz="2800" kern="1200" err="1"/>
            <a:t>độ</a:t>
          </a:r>
          <a:r>
            <a:rPr lang="en-US" sz="2800" kern="1200"/>
            <a:t> 1-2</a:t>
          </a:r>
        </a:p>
      </dsp:txBody>
      <dsp:txXfrm>
        <a:off x="378614" y="886531"/>
        <a:ext cx="2810360" cy="1744948"/>
      </dsp:txXfrm>
    </dsp:sp>
    <dsp:sp modelId="{022C3477-79EF-45A4-AC1D-BE5A78227032}">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A55532-8C24-4DD5-8BC0-352627D47783}">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t>Ư</a:t>
          </a:r>
          <a:r>
            <a:rPr lang="en-US" sz="2800" kern="1200"/>
            <a:t>u </a:t>
          </a:r>
          <a:r>
            <a:rPr lang="en-US" sz="2800" kern="1200" err="1"/>
            <a:t>điểm</a:t>
          </a:r>
          <a:r>
            <a:rPr lang="en-US" sz="2800" kern="1200"/>
            <a:t>: </a:t>
          </a:r>
          <a:r>
            <a:rPr lang="en-US" sz="2800" kern="1200" err="1"/>
            <a:t>không</a:t>
          </a:r>
          <a:r>
            <a:rPr lang="en-US" sz="2800" kern="1200"/>
            <a:t> </a:t>
          </a:r>
          <a:r>
            <a:rPr lang="en-US" sz="2800" kern="1200" err="1"/>
            <a:t>đau</a:t>
          </a:r>
          <a:r>
            <a:rPr lang="en-US" sz="2800" kern="1200"/>
            <a:t>, an </a:t>
          </a:r>
          <a:r>
            <a:rPr lang="en-US" sz="2800" kern="1200" err="1"/>
            <a:t>toàn</a:t>
          </a:r>
          <a:r>
            <a:rPr lang="en-US" sz="2800" kern="1200"/>
            <a:t>, </a:t>
          </a:r>
          <a:r>
            <a:rPr lang="en-US" sz="2800" kern="1200" err="1"/>
            <a:t>cầm</a:t>
          </a:r>
          <a:r>
            <a:rPr lang="en-US" sz="2800" kern="1200"/>
            <a:t> </a:t>
          </a:r>
          <a:r>
            <a:rPr lang="en-US" sz="2800" kern="1200" err="1"/>
            <a:t>máu</a:t>
          </a:r>
          <a:r>
            <a:rPr lang="en-US" sz="2800" kern="1200"/>
            <a:t> </a:t>
          </a:r>
          <a:r>
            <a:rPr lang="en-US" sz="2800" kern="1200" err="1"/>
            <a:t>hiệu</a:t>
          </a:r>
          <a:r>
            <a:rPr lang="en-US" sz="2800" kern="1200"/>
            <a:t> </a:t>
          </a:r>
          <a:r>
            <a:rPr lang="en-US" sz="2800" kern="1200" err="1"/>
            <a:t>quả</a:t>
          </a:r>
          <a:endParaRPr lang="en-US" sz="2800" kern="1200"/>
        </a:p>
      </dsp:txBody>
      <dsp:txXfrm>
        <a:off x="3946203" y="886531"/>
        <a:ext cx="2810360" cy="1744948"/>
      </dsp:txXfrm>
    </dsp:sp>
    <dsp:sp modelId="{D1E2FE38-B723-438B-B812-D50F63382441}">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988992-784C-47B3-BD5F-37ED29A1E547}">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err="1"/>
            <a:t>Nhược</a:t>
          </a:r>
          <a:r>
            <a:rPr lang="en-US" sz="2800" kern="1200"/>
            <a:t> </a:t>
          </a:r>
          <a:r>
            <a:rPr lang="en-US" sz="2800" kern="1200" err="1"/>
            <a:t>điểm</a:t>
          </a:r>
          <a:r>
            <a:rPr lang="en-US" sz="2800" kern="1200"/>
            <a:t>: </a:t>
          </a:r>
          <a:r>
            <a:rPr lang="en-US" sz="2800" kern="1200" err="1"/>
            <a:t>giá</a:t>
          </a:r>
          <a:r>
            <a:rPr lang="en-US" sz="2800" kern="1200"/>
            <a:t> </a:t>
          </a:r>
          <a:r>
            <a:rPr lang="en-US" sz="2800" kern="1200" err="1"/>
            <a:t>máy</a:t>
          </a:r>
          <a:r>
            <a:rPr lang="en-US" sz="2800" kern="1200"/>
            <a:t> </a:t>
          </a:r>
          <a:r>
            <a:rPr lang="en-US" sz="2800" kern="1200" err="1"/>
            <a:t>cao</a:t>
          </a:r>
          <a:r>
            <a:rPr lang="en-US" sz="2800" kern="1200"/>
            <a:t>, </a:t>
          </a:r>
          <a:r>
            <a:rPr lang="en-US" sz="2800" kern="1200" err="1"/>
            <a:t>thực</a:t>
          </a:r>
          <a:r>
            <a:rPr lang="en-US" sz="2800" kern="1200"/>
            <a:t> </a:t>
          </a:r>
          <a:r>
            <a:rPr lang="en-US" sz="2800" kern="1200" err="1"/>
            <a:t>hiện</a:t>
          </a:r>
          <a:r>
            <a:rPr lang="en-US" sz="2800" kern="1200"/>
            <a:t> </a:t>
          </a:r>
          <a:r>
            <a:rPr lang="en-US" sz="2800" kern="1200" err="1"/>
            <a:t>nhiều</a:t>
          </a:r>
          <a:r>
            <a:rPr lang="en-US" sz="2800" kern="1200"/>
            <a:t> </a:t>
          </a:r>
          <a:r>
            <a:rPr lang="en-US" sz="2800" kern="1200" err="1"/>
            <a:t>lần</a:t>
          </a:r>
          <a:endParaRPr lang="en-US" sz="2800" kern="1200"/>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4DF765-A3AF-430D-A84B-1397491BD37C}" type="datetimeFigureOut">
              <a:rPr lang="en-US" smtClean="0"/>
              <a:t>9/29/2022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6D2BC-D18C-4213-AB38-817D49C2049E}" type="slidenum">
              <a:rPr lang="en-US" smtClean="0"/>
              <a:t>‹#›</a:t>
            </a:fld>
            <a:endParaRPr lang="en-US"/>
          </a:p>
        </p:txBody>
      </p:sp>
    </p:spTree>
    <p:extLst>
      <p:ext uri="{BB962C8B-B14F-4D97-AF65-F5344CB8AC3E}">
        <p14:creationId xmlns:p14="http://schemas.microsoft.com/office/powerpoint/2010/main" val="440642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cbi.nlm.nih.gov/pmc/articles/PMC4755769/"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D1D6D2BC-D18C-4213-AB38-817D49C2049E}" type="slidenum">
              <a:rPr lang="en-US" smtClean="0"/>
              <a:t>1</a:t>
            </a:fld>
            <a:endParaRPr lang="en-US"/>
          </a:p>
        </p:txBody>
      </p:sp>
    </p:spTree>
    <p:extLst>
      <p:ext uri="{BB962C8B-B14F-4D97-AF65-F5344CB8AC3E}">
        <p14:creationId xmlns:p14="http://schemas.microsoft.com/office/powerpoint/2010/main" val="4039341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Trĩ</a:t>
            </a:r>
            <a:r>
              <a:rPr lang="en-US"/>
              <a:t> </a:t>
            </a:r>
            <a:r>
              <a:rPr lang="en-US" err="1"/>
              <a:t>sa</a:t>
            </a:r>
            <a:r>
              <a:rPr lang="en-US"/>
              <a:t> </a:t>
            </a:r>
            <a:r>
              <a:rPr lang="en-US" err="1"/>
              <a:t>nghẹt</a:t>
            </a:r>
            <a:r>
              <a:rPr lang="en-US"/>
              <a:t>: </a:t>
            </a:r>
            <a:r>
              <a:rPr lang="en-US" err="1"/>
              <a:t>Cơ</a:t>
            </a:r>
            <a:r>
              <a:rPr lang="en-US"/>
              <a:t> </a:t>
            </a:r>
            <a:r>
              <a:rPr lang="en-US" err="1"/>
              <a:t>vòng</a:t>
            </a:r>
            <a:r>
              <a:rPr lang="en-US"/>
              <a:t> HM </a:t>
            </a:r>
            <a:r>
              <a:rPr lang="en-US" err="1"/>
              <a:t>cắt</a:t>
            </a:r>
            <a:r>
              <a:rPr lang="en-US"/>
              <a:t> </a:t>
            </a:r>
            <a:r>
              <a:rPr lang="en-US" err="1"/>
              <a:t>đứt</a:t>
            </a:r>
            <a:r>
              <a:rPr lang="en-US"/>
              <a:t> </a:t>
            </a:r>
            <a:r>
              <a:rPr lang="en-US" err="1"/>
              <a:t>nguồn</a:t>
            </a:r>
            <a:r>
              <a:rPr lang="en-US"/>
              <a:t> </a:t>
            </a:r>
            <a:r>
              <a:rPr lang="en-US" err="1"/>
              <a:t>cung</a:t>
            </a:r>
            <a:r>
              <a:rPr lang="en-US"/>
              <a:t> </a:t>
            </a:r>
            <a:r>
              <a:rPr lang="en-US" err="1"/>
              <a:t>cấp</a:t>
            </a:r>
            <a:r>
              <a:rPr lang="en-US"/>
              <a:t> </a:t>
            </a:r>
            <a:r>
              <a:rPr lang="en-US" err="1"/>
              <a:t>máu</a:t>
            </a:r>
            <a:r>
              <a:rPr lang="en-US"/>
              <a:t> </a:t>
            </a:r>
            <a:r>
              <a:rPr lang="en-US" err="1"/>
              <a:t>cho</a:t>
            </a:r>
            <a:r>
              <a:rPr lang="en-US"/>
              <a:t> </a:t>
            </a:r>
            <a:r>
              <a:rPr lang="en-US" err="1"/>
              <a:t>búi</a:t>
            </a:r>
            <a:r>
              <a:rPr lang="en-US"/>
              <a:t> </a:t>
            </a:r>
            <a:r>
              <a:rPr lang="en-US" err="1"/>
              <a:t>trĩ</a:t>
            </a:r>
            <a:r>
              <a:rPr lang="en-US"/>
              <a:t> </a:t>
            </a:r>
            <a:r>
              <a:rPr lang="en-US" err="1"/>
              <a:t>khi</a:t>
            </a:r>
            <a:r>
              <a:rPr lang="en-US"/>
              <a:t> </a:t>
            </a:r>
            <a:r>
              <a:rPr lang="en-US" err="1"/>
              <a:t>sa</a:t>
            </a:r>
            <a:r>
              <a:rPr lang="en-US"/>
              <a:t> </a:t>
            </a:r>
            <a:r>
              <a:rPr lang="en-US" err="1"/>
              <a:t>xuống</a:t>
            </a:r>
            <a:r>
              <a:rPr lang="en-US"/>
              <a:t> qua </a:t>
            </a:r>
            <a:r>
              <a:rPr lang="en-US" err="1"/>
              <a:t>lỗ</a:t>
            </a:r>
            <a:r>
              <a:rPr lang="en-US"/>
              <a:t> HM --&gt; </a:t>
            </a:r>
            <a:r>
              <a:rPr lang="en-US" err="1"/>
              <a:t>Phù</a:t>
            </a:r>
            <a:r>
              <a:rPr lang="en-US"/>
              <a:t> </a:t>
            </a:r>
            <a:r>
              <a:rPr lang="en-US" err="1"/>
              <a:t>nề</a:t>
            </a:r>
            <a:r>
              <a:rPr lang="en-US"/>
              <a:t> </a:t>
            </a:r>
            <a:r>
              <a:rPr lang="en-US" err="1"/>
              <a:t>và</a:t>
            </a:r>
            <a:r>
              <a:rPr lang="en-US"/>
              <a:t> </a:t>
            </a:r>
            <a:r>
              <a:rPr lang="en-US" err="1"/>
              <a:t>loét</a:t>
            </a:r>
            <a:r>
              <a:rPr lang="en-US"/>
              <a:t> </a:t>
            </a:r>
            <a:r>
              <a:rPr lang="en-US" err="1"/>
              <a:t>bề</a:t>
            </a:r>
            <a:r>
              <a:rPr lang="en-US"/>
              <a:t> </a:t>
            </a:r>
            <a:r>
              <a:rPr lang="en-US" err="1"/>
              <a:t>mặt</a:t>
            </a:r>
            <a:r>
              <a:rPr lang="en-US"/>
              <a:t> </a:t>
            </a:r>
            <a:r>
              <a:rPr lang="en-US" err="1"/>
              <a:t>búi</a:t>
            </a:r>
            <a:r>
              <a:rPr lang="en-US"/>
              <a:t> </a:t>
            </a:r>
            <a:r>
              <a:rPr lang="en-US" err="1"/>
              <a:t>trĩ</a:t>
            </a:r>
            <a:r>
              <a:rPr lang="en-US"/>
              <a:t> --&gt; </a:t>
            </a:r>
            <a:r>
              <a:rPr lang="en-US" err="1"/>
              <a:t>Nhiễm</a:t>
            </a:r>
            <a:r>
              <a:rPr lang="en-US"/>
              <a:t> </a:t>
            </a:r>
            <a:r>
              <a:rPr lang="en-US" err="1"/>
              <a:t>trùng</a:t>
            </a:r>
            <a:r>
              <a:rPr lang="en-US"/>
              <a:t> </a:t>
            </a:r>
            <a:r>
              <a:rPr lang="en-US" err="1"/>
              <a:t>vết</a:t>
            </a:r>
            <a:r>
              <a:rPr lang="en-US"/>
              <a:t> </a:t>
            </a:r>
            <a:r>
              <a:rPr lang="en-US" err="1"/>
              <a:t>loét</a:t>
            </a:r>
            <a:endParaRPr lang="en-US">
              <a:cs typeface="Calibri"/>
            </a:endParaRPr>
          </a:p>
          <a:p>
            <a:r>
              <a:rPr lang="en-US">
                <a:cs typeface="Calibri"/>
              </a:rPr>
              <a:t>Sung </a:t>
            </a:r>
            <a:r>
              <a:rPr lang="en-US" err="1">
                <a:cs typeface="Calibri"/>
              </a:rPr>
              <a:t>huyết</a:t>
            </a:r>
            <a:r>
              <a:rPr lang="en-US">
                <a:cs typeface="Calibri"/>
              </a:rPr>
              <a:t> </a:t>
            </a:r>
            <a:r>
              <a:rPr lang="en-US" err="1">
                <a:cs typeface="Calibri"/>
              </a:rPr>
              <a:t>búi</a:t>
            </a:r>
            <a:r>
              <a:rPr lang="en-US">
                <a:cs typeface="Calibri"/>
              </a:rPr>
              <a:t> </a:t>
            </a:r>
            <a:r>
              <a:rPr lang="en-US" err="1">
                <a:cs typeface="Calibri"/>
              </a:rPr>
              <a:t>trĩ</a:t>
            </a:r>
            <a:r>
              <a:rPr lang="en-US">
                <a:cs typeface="Calibri"/>
              </a:rPr>
              <a:t>: bên </a:t>
            </a:r>
            <a:r>
              <a:rPr lang="en-US" err="1">
                <a:cs typeface="Calibri"/>
              </a:rPr>
              <a:t>ngoài</a:t>
            </a:r>
            <a:r>
              <a:rPr lang="en-US">
                <a:cs typeface="Calibri"/>
              </a:rPr>
              <a:t> </a:t>
            </a:r>
            <a:r>
              <a:rPr lang="en-US" err="1">
                <a:cs typeface="Calibri"/>
              </a:rPr>
              <a:t>khối</a:t>
            </a:r>
            <a:r>
              <a:rPr lang="en-US">
                <a:cs typeface="Calibri"/>
              </a:rPr>
              <a:t> </a:t>
            </a:r>
            <a:r>
              <a:rPr lang="en-US" err="1">
                <a:cs typeface="Calibri"/>
              </a:rPr>
              <a:t>nghẹt</a:t>
            </a:r>
            <a:r>
              <a:rPr lang="en-US">
                <a:cs typeface="Calibri"/>
              </a:rPr>
              <a:t> da phù </a:t>
            </a:r>
            <a:r>
              <a:rPr lang="en-US" err="1">
                <a:cs typeface="Calibri"/>
              </a:rPr>
              <a:t>nề</a:t>
            </a:r>
            <a:r>
              <a:rPr lang="en-US">
                <a:cs typeface="Calibri"/>
              </a:rPr>
              <a:t> </a:t>
            </a:r>
            <a:r>
              <a:rPr lang="en-US" err="1">
                <a:cs typeface="Calibri"/>
              </a:rPr>
              <a:t>tái</a:t>
            </a:r>
            <a:r>
              <a:rPr lang="en-US">
                <a:cs typeface="Calibri"/>
              </a:rPr>
              <a:t> </a:t>
            </a:r>
            <a:r>
              <a:rPr lang="en-US" err="1">
                <a:cs typeface="Calibri"/>
              </a:rPr>
              <a:t>nhợt</a:t>
            </a:r>
            <a:r>
              <a:rPr lang="en-US">
                <a:cs typeface="Calibri"/>
              </a:rPr>
              <a:t>, </a:t>
            </a:r>
            <a:r>
              <a:rPr lang="en-US" err="1">
                <a:cs typeface="Calibri"/>
              </a:rPr>
              <a:t>phía</a:t>
            </a:r>
            <a:r>
              <a:rPr lang="en-US">
                <a:cs typeface="Calibri"/>
              </a:rPr>
              <a:t> </a:t>
            </a:r>
            <a:r>
              <a:rPr lang="en-US" err="1">
                <a:cs typeface="Calibri"/>
              </a:rPr>
              <a:t>bên</a:t>
            </a:r>
            <a:r>
              <a:rPr lang="en-US">
                <a:cs typeface="Calibri"/>
              </a:rPr>
              <a:t> </a:t>
            </a:r>
            <a:r>
              <a:rPr lang="en-US" err="1">
                <a:cs typeface="Calibri"/>
              </a:rPr>
              <a:t>trong</a:t>
            </a:r>
            <a:r>
              <a:rPr lang="en-US">
                <a:cs typeface="Calibri"/>
              </a:rPr>
              <a:t> niêm </a:t>
            </a:r>
            <a:r>
              <a:rPr lang="en-US" err="1">
                <a:cs typeface="Calibri"/>
              </a:rPr>
              <a:t>mạc</a:t>
            </a:r>
            <a:r>
              <a:rPr lang="en-US">
                <a:cs typeface="Calibri"/>
              </a:rPr>
              <a:t> </a:t>
            </a:r>
            <a:r>
              <a:rPr lang="en-US" err="1">
                <a:cs typeface="Calibri"/>
              </a:rPr>
              <a:t>đỏ</a:t>
            </a:r>
            <a:r>
              <a:rPr lang="en-US">
                <a:cs typeface="Calibri"/>
              </a:rPr>
              <a:t> </a:t>
            </a:r>
            <a:r>
              <a:rPr lang="en-US" err="1">
                <a:cs typeface="Calibri"/>
              </a:rPr>
              <a:t>sẫm</a:t>
            </a:r>
            <a:r>
              <a:rPr lang="en-US">
                <a:cs typeface="Calibri"/>
              </a:rPr>
              <a:t> </a:t>
            </a:r>
            <a:r>
              <a:rPr lang="en-US" err="1">
                <a:cs typeface="Calibri"/>
              </a:rPr>
              <a:t>sưng</a:t>
            </a:r>
            <a:r>
              <a:rPr lang="en-US">
                <a:cs typeface="Calibri"/>
              </a:rPr>
              <a:t> </a:t>
            </a:r>
            <a:r>
              <a:rPr lang="en-US" err="1">
                <a:cs typeface="Calibri"/>
              </a:rPr>
              <a:t>phù</a:t>
            </a:r>
          </a:p>
          <a:p>
            <a:r>
              <a:rPr lang="en-US">
                <a:cs typeface="Calibri"/>
              </a:rPr>
              <a:t>Sung </a:t>
            </a:r>
            <a:r>
              <a:rPr lang="en-US" err="1">
                <a:cs typeface="Calibri"/>
              </a:rPr>
              <a:t>huyết</a:t>
            </a:r>
            <a:r>
              <a:rPr lang="en-US">
                <a:cs typeface="Calibri"/>
              </a:rPr>
              <a:t> --&gt; </a:t>
            </a:r>
            <a:r>
              <a:rPr lang="en-US" err="1">
                <a:cs typeface="Calibri"/>
              </a:rPr>
              <a:t>sưng</a:t>
            </a:r>
            <a:r>
              <a:rPr lang="en-US">
                <a:cs typeface="Calibri"/>
              </a:rPr>
              <a:t> </a:t>
            </a:r>
            <a:r>
              <a:rPr lang="en-US" err="1">
                <a:cs typeface="Calibri"/>
              </a:rPr>
              <a:t>đau</a:t>
            </a:r>
            <a:r>
              <a:rPr lang="en-US">
                <a:cs typeface="Calibri"/>
              </a:rPr>
              <a:t> --&gt; </a:t>
            </a:r>
            <a:r>
              <a:rPr lang="en-US" err="1">
                <a:cs typeface="Calibri"/>
              </a:rPr>
              <a:t>hoại</a:t>
            </a:r>
            <a:r>
              <a:rPr lang="en-US">
                <a:cs typeface="Calibri"/>
              </a:rPr>
              <a:t> </a:t>
            </a:r>
            <a:r>
              <a:rPr lang="en-US" err="1">
                <a:cs typeface="Calibri"/>
              </a:rPr>
              <a:t>tử</a:t>
            </a:r>
            <a:r>
              <a:rPr lang="en-US">
                <a:cs typeface="Calibri"/>
              </a:rPr>
              <a:t> </a:t>
            </a:r>
            <a:endParaRPr lang="en-US"/>
          </a:p>
        </p:txBody>
      </p:sp>
      <p:sp>
        <p:nvSpPr>
          <p:cNvPr id="4" name="Slide Number Placeholder 3"/>
          <p:cNvSpPr>
            <a:spLocks noGrp="1"/>
          </p:cNvSpPr>
          <p:nvPr>
            <p:ph type="sldNum" sz="quarter" idx="5"/>
          </p:nvPr>
        </p:nvSpPr>
        <p:spPr/>
        <p:txBody>
          <a:bodyPr/>
          <a:lstStyle/>
          <a:p>
            <a:fld id="{D1D6D2BC-D18C-4213-AB38-817D49C2049E}" type="slidenum">
              <a:rPr lang="en-US" smtClean="0"/>
              <a:t>13</a:t>
            </a:fld>
            <a:endParaRPr lang="en-US"/>
          </a:p>
        </p:txBody>
      </p:sp>
    </p:spTree>
    <p:extLst>
      <p:ext uri="{BB962C8B-B14F-4D97-AF65-F5344CB8AC3E}">
        <p14:creationId xmlns:p14="http://schemas.microsoft.com/office/powerpoint/2010/main" val="439376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err="1"/>
              <a:t>Trĩ</a:t>
            </a:r>
            <a:r>
              <a:rPr lang="en-US" b="1"/>
              <a:t> </a:t>
            </a:r>
            <a:r>
              <a:rPr lang="en-US" b="1" err="1"/>
              <a:t>huyết</a:t>
            </a:r>
            <a:r>
              <a:rPr lang="en-US" b="1"/>
              <a:t> </a:t>
            </a:r>
            <a:r>
              <a:rPr lang="en-US" b="1" err="1"/>
              <a:t>khối</a:t>
            </a:r>
            <a:r>
              <a:rPr lang="en-US" b="1"/>
              <a:t>: </a:t>
            </a:r>
            <a:r>
              <a:rPr lang="en-US" b="1" err="1"/>
              <a:t>Cục</a:t>
            </a:r>
            <a:r>
              <a:rPr lang="en-US" b="1"/>
              <a:t> </a:t>
            </a:r>
            <a:r>
              <a:rPr lang="en-US" b="1" err="1"/>
              <a:t>máu</a:t>
            </a:r>
            <a:r>
              <a:rPr lang="en-US" b="1"/>
              <a:t> </a:t>
            </a:r>
            <a:r>
              <a:rPr lang="en-US" b="1" err="1"/>
              <a:t>đông</a:t>
            </a:r>
            <a:r>
              <a:rPr lang="en-US" b="1"/>
              <a:t> </a:t>
            </a:r>
            <a:r>
              <a:rPr lang="en-US" b="1" err="1"/>
              <a:t>trong</a:t>
            </a:r>
            <a:r>
              <a:rPr lang="en-US" b="1"/>
              <a:t> </a:t>
            </a:r>
            <a:r>
              <a:rPr lang="en-US" b="1" err="1"/>
              <a:t>trĩ</a:t>
            </a:r>
            <a:r>
              <a:rPr lang="en-US" b="1"/>
              <a:t> </a:t>
            </a:r>
            <a:r>
              <a:rPr lang="en-US" b="1" err="1"/>
              <a:t>ngoại</a:t>
            </a:r>
            <a:r>
              <a:rPr lang="en-US" b="1"/>
              <a:t>/</a:t>
            </a:r>
            <a:r>
              <a:rPr lang="en-US" b="1" err="1"/>
              <a:t>trĩ</a:t>
            </a:r>
            <a:r>
              <a:rPr lang="en-US" b="1"/>
              <a:t> </a:t>
            </a:r>
            <a:r>
              <a:rPr lang="en-US" b="1" err="1"/>
              <a:t>nội</a:t>
            </a:r>
            <a:endParaRPr lang="en-US" b="1" err="1">
              <a:cs typeface="Calibri"/>
            </a:endParaRPr>
          </a:p>
          <a:p>
            <a:r>
              <a:rPr lang="en-US" err="1"/>
              <a:t>Ngứa</a:t>
            </a:r>
            <a:r>
              <a:rPr lang="en-US"/>
              <a:t> </a:t>
            </a:r>
            <a:r>
              <a:rPr lang="en-US" err="1"/>
              <a:t>HM:Mô</a:t>
            </a:r>
            <a:r>
              <a:rPr lang="en-US"/>
              <a:t> </a:t>
            </a:r>
            <a:r>
              <a:rPr lang="en-US" err="1"/>
              <a:t>trĩ</a:t>
            </a:r>
            <a:r>
              <a:rPr lang="en-US"/>
              <a:t> </a:t>
            </a:r>
            <a:r>
              <a:rPr lang="en-US" err="1"/>
              <a:t>tiết</a:t>
            </a:r>
            <a:r>
              <a:rPr lang="en-US"/>
              <a:t> </a:t>
            </a:r>
            <a:r>
              <a:rPr lang="en-US" err="1"/>
              <a:t>dịch</a:t>
            </a:r>
            <a:r>
              <a:rPr lang="en-US"/>
              <a:t> </a:t>
            </a:r>
            <a:r>
              <a:rPr lang="en-US" err="1"/>
              <a:t>nhầy</a:t>
            </a:r>
            <a:r>
              <a:rPr lang="en-US"/>
              <a:t> + </a:t>
            </a:r>
            <a:r>
              <a:rPr lang="en-US" err="1"/>
              <a:t>mô</a:t>
            </a:r>
            <a:r>
              <a:rPr lang="en-US"/>
              <a:t> </a:t>
            </a:r>
            <a:r>
              <a:rPr lang="en-US" err="1"/>
              <a:t>trĩ</a:t>
            </a:r>
            <a:r>
              <a:rPr lang="en-US"/>
              <a:t> </a:t>
            </a:r>
            <a:r>
              <a:rPr lang="en-US" err="1"/>
              <a:t>viêm</a:t>
            </a:r>
            <a:r>
              <a:rPr lang="en-US"/>
              <a:t> </a:t>
            </a:r>
            <a:r>
              <a:rPr lang="en-US" err="1"/>
              <a:t>khi</a:t>
            </a:r>
            <a:r>
              <a:rPr lang="en-US"/>
              <a:t> </a:t>
            </a:r>
            <a:r>
              <a:rPr lang="en-US" err="1"/>
              <a:t>cọ</a:t>
            </a:r>
            <a:r>
              <a:rPr lang="en-US"/>
              <a:t> </a:t>
            </a:r>
            <a:r>
              <a:rPr lang="en-US" err="1"/>
              <a:t>xát</a:t>
            </a:r>
            <a:r>
              <a:rPr lang="en-US"/>
              <a:t> </a:t>
            </a:r>
            <a:r>
              <a:rPr lang="en-US" err="1"/>
              <a:t>sẽ</a:t>
            </a:r>
            <a:r>
              <a:rPr lang="vi-VN">
                <a:latin typeface="Arial"/>
                <a:cs typeface="Arial"/>
              </a:rPr>
              <a:t> </a:t>
            </a:r>
            <a:r>
              <a:rPr lang="vi-VN" err="1">
                <a:latin typeface="Arial"/>
                <a:cs typeface="Arial"/>
              </a:rPr>
              <a:t>kích</a:t>
            </a:r>
            <a:r>
              <a:rPr lang="vi-VN">
                <a:latin typeface="Arial"/>
                <a:cs typeface="Arial"/>
              </a:rPr>
              <a:t> </a:t>
            </a:r>
            <a:r>
              <a:rPr lang="vi-VN" err="1">
                <a:latin typeface="Arial"/>
                <a:cs typeface="Arial"/>
              </a:rPr>
              <a:t>thích</a:t>
            </a:r>
            <a:r>
              <a:rPr lang="en-US"/>
              <a:t> </a:t>
            </a:r>
            <a:r>
              <a:rPr lang="vi-VN" err="1">
                <a:latin typeface="Arial"/>
                <a:cs typeface="Arial"/>
              </a:rPr>
              <a:t>giải</a:t>
            </a:r>
            <a:r>
              <a:rPr lang="vi-VN">
                <a:latin typeface="Arial"/>
                <a:cs typeface="Arial"/>
              </a:rPr>
              <a:t> </a:t>
            </a:r>
            <a:r>
              <a:rPr lang="vi-VN" err="1">
                <a:latin typeface="Arial"/>
                <a:cs typeface="Arial"/>
              </a:rPr>
              <a:t>phóng</a:t>
            </a:r>
            <a:r>
              <a:rPr lang="vi-VN">
                <a:latin typeface="Arial"/>
                <a:cs typeface="Arial"/>
              </a:rPr>
              <a:t> </a:t>
            </a:r>
            <a:r>
              <a:rPr lang="vi-VN" err="1">
                <a:latin typeface="Arial"/>
                <a:cs typeface="Arial"/>
              </a:rPr>
              <a:t>histamine</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prostaglandin</a:t>
            </a:r>
            <a:r>
              <a:rPr lang="vi-VN">
                <a:latin typeface="Arial"/>
                <a:cs typeface="Arial"/>
              </a:rPr>
              <a:t>.</a:t>
            </a:r>
            <a:endParaRPr lang="en-US">
              <a:latin typeface="Arial"/>
              <a:cs typeface="Arial"/>
            </a:endParaRPr>
          </a:p>
          <a:p>
            <a:r>
              <a:rPr lang="en-US" err="1">
                <a:cs typeface="Calibri"/>
              </a:rPr>
              <a:t>Đau</a:t>
            </a:r>
            <a:r>
              <a:rPr lang="en-US">
                <a:cs typeface="Calibri"/>
              </a:rPr>
              <a:t>: do </a:t>
            </a:r>
            <a:r>
              <a:rPr lang="en-US" err="1">
                <a:cs typeface="Calibri"/>
              </a:rPr>
              <a:t>nh</a:t>
            </a:r>
            <a:r>
              <a:rPr lang="en-US">
                <a:cs typeface="Calibri"/>
              </a:rPr>
              <a:t> DTK</a:t>
            </a:r>
            <a:endParaRPr lang="en-US"/>
          </a:p>
          <a:p>
            <a:r>
              <a:rPr lang="en-US" err="1"/>
              <a:t>Hoại</a:t>
            </a:r>
            <a:r>
              <a:rPr lang="en-US"/>
              <a:t> </a:t>
            </a:r>
            <a:r>
              <a:rPr lang="en-US" err="1"/>
              <a:t>tử</a:t>
            </a:r>
            <a:r>
              <a:rPr lang="en-US"/>
              <a:t> HK </a:t>
            </a:r>
            <a:r>
              <a:rPr lang="en-US" err="1"/>
              <a:t>trĩ</a:t>
            </a:r>
            <a:r>
              <a:rPr lang="en-US"/>
              <a:t> --&gt; </a:t>
            </a:r>
            <a:r>
              <a:rPr lang="en-US" err="1"/>
              <a:t>loét</a:t>
            </a:r>
            <a:r>
              <a:rPr lang="en-US"/>
              <a:t>, </a:t>
            </a:r>
            <a:r>
              <a:rPr lang="en-US" err="1"/>
              <a:t>chảy</a:t>
            </a:r>
            <a:r>
              <a:rPr lang="en-US"/>
              <a:t> </a:t>
            </a:r>
            <a:r>
              <a:rPr lang="en-US" err="1"/>
              <a:t>máu</a:t>
            </a:r>
            <a:r>
              <a:rPr lang="en-US"/>
              <a:t>, </a:t>
            </a:r>
            <a:r>
              <a:rPr lang="en-US" err="1"/>
              <a:t>máu</a:t>
            </a:r>
            <a:r>
              <a:rPr lang="en-US"/>
              <a:t> </a:t>
            </a:r>
            <a:r>
              <a:rPr lang="en-US" err="1"/>
              <a:t>có</a:t>
            </a:r>
            <a:r>
              <a:rPr lang="en-US"/>
              <a:t> xu </a:t>
            </a:r>
            <a:r>
              <a:rPr lang="en-US" err="1"/>
              <a:t>hướng</a:t>
            </a:r>
            <a:r>
              <a:rPr lang="en-US"/>
              <a:t> </a:t>
            </a:r>
            <a:r>
              <a:rPr lang="en-US" err="1"/>
              <a:t>sẫm</a:t>
            </a:r>
            <a:r>
              <a:rPr lang="en-US"/>
              <a:t> </a:t>
            </a:r>
            <a:r>
              <a:rPr lang="en-US" err="1"/>
              <a:t>màu</a:t>
            </a:r>
            <a:r>
              <a:rPr lang="en-US"/>
              <a:t> </a:t>
            </a:r>
            <a:r>
              <a:rPr lang="en-US" err="1"/>
              <a:t>và</a:t>
            </a:r>
            <a:r>
              <a:rPr lang="en-US"/>
              <a:t> </a:t>
            </a:r>
            <a:r>
              <a:rPr lang="en-US" err="1"/>
              <a:t>đông</a:t>
            </a:r>
            <a:r>
              <a:rPr lang="en-US"/>
              <a:t> </a:t>
            </a:r>
            <a:r>
              <a:rPr lang="en-US" err="1"/>
              <a:t>hơn</a:t>
            </a:r>
            <a:r>
              <a:rPr lang="en-US"/>
              <a:t> so </a:t>
            </a:r>
            <a:r>
              <a:rPr lang="en-US" err="1"/>
              <a:t>với</a:t>
            </a:r>
            <a:r>
              <a:rPr lang="en-US"/>
              <a:t> </a:t>
            </a:r>
            <a:r>
              <a:rPr lang="en-US" err="1"/>
              <a:t>trĩ</a:t>
            </a:r>
            <a:r>
              <a:rPr lang="en-US"/>
              <a:t> </a:t>
            </a:r>
            <a:r>
              <a:rPr lang="en-US" err="1"/>
              <a:t>đơn</a:t>
            </a:r>
            <a:r>
              <a:rPr lang="en-US"/>
              <a:t> </a:t>
            </a:r>
            <a:r>
              <a:rPr lang="en-US" err="1"/>
              <a:t>thuần</a:t>
            </a:r>
            <a:r>
              <a:rPr lang="en-US"/>
              <a:t>.</a:t>
            </a:r>
            <a:endParaRPr lang="vi-VN">
              <a:latin typeface="Arial"/>
              <a:cs typeface="Arial"/>
            </a:endParaRPr>
          </a:p>
          <a:p>
            <a:endParaRPr lang="vi-VN">
              <a:latin typeface="Arial"/>
              <a:cs typeface="Arial"/>
            </a:endParaRPr>
          </a:p>
        </p:txBody>
      </p:sp>
      <p:sp>
        <p:nvSpPr>
          <p:cNvPr id="4" name="Slide Number Placeholder 3"/>
          <p:cNvSpPr>
            <a:spLocks noGrp="1"/>
          </p:cNvSpPr>
          <p:nvPr>
            <p:ph type="sldNum" sz="quarter" idx="5"/>
          </p:nvPr>
        </p:nvSpPr>
        <p:spPr/>
        <p:txBody>
          <a:bodyPr/>
          <a:lstStyle/>
          <a:p>
            <a:fld id="{D1D6D2BC-D18C-4213-AB38-817D49C2049E}" type="slidenum">
              <a:rPr lang="en-US" smtClean="0"/>
              <a:t>14</a:t>
            </a:fld>
            <a:endParaRPr lang="en-US"/>
          </a:p>
        </p:txBody>
      </p:sp>
    </p:spTree>
    <p:extLst>
      <p:ext uri="{BB962C8B-B14F-4D97-AF65-F5344CB8AC3E}">
        <p14:creationId xmlns:p14="http://schemas.microsoft.com/office/powerpoint/2010/main" val="2434311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A78F1A-C65D-45E3-8CE7-7FF00B90F65D}" type="slidenum">
              <a:rPr lang="en-US" smtClean="0"/>
              <a:t>16</a:t>
            </a:fld>
            <a:endParaRPr lang="en-US"/>
          </a:p>
        </p:txBody>
      </p:sp>
    </p:spTree>
    <p:extLst>
      <p:ext uri="{BB962C8B-B14F-4D97-AF65-F5344CB8AC3E}">
        <p14:creationId xmlns:p14="http://schemas.microsoft.com/office/powerpoint/2010/main" val="1663629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err="1">
                <a:latin typeface="Calibri"/>
                <a:cs typeface="Calibri"/>
              </a:rPr>
              <a:t>Khám</a:t>
            </a:r>
            <a:r>
              <a:rPr lang="en-US">
                <a:latin typeface="Calibri"/>
                <a:cs typeface="Calibri"/>
              </a:rPr>
              <a:t> </a:t>
            </a:r>
            <a:r>
              <a:rPr lang="en-US" err="1">
                <a:latin typeface="Calibri"/>
                <a:cs typeface="Calibri"/>
              </a:rPr>
              <a:t>hậu</a:t>
            </a:r>
            <a:r>
              <a:rPr lang="en-US">
                <a:latin typeface="Calibri"/>
                <a:cs typeface="Calibri"/>
              </a:rPr>
              <a:t> </a:t>
            </a:r>
            <a:r>
              <a:rPr lang="en-US" err="1">
                <a:latin typeface="Calibri"/>
                <a:cs typeface="Calibri"/>
              </a:rPr>
              <a:t>môn</a:t>
            </a:r>
            <a:r>
              <a:rPr lang="en-US">
                <a:latin typeface="Calibri"/>
                <a:cs typeface="Calibri"/>
              </a:rPr>
              <a:t> </a:t>
            </a:r>
            <a:r>
              <a:rPr lang="en-US" err="1">
                <a:latin typeface="Calibri"/>
                <a:cs typeface="Calibri"/>
              </a:rPr>
              <a:t>trực</a:t>
            </a:r>
            <a:r>
              <a:rPr lang="en-US">
                <a:latin typeface="Calibri"/>
                <a:cs typeface="Calibri"/>
              </a:rPr>
              <a:t> </a:t>
            </a:r>
            <a:r>
              <a:rPr lang="en-US" err="1">
                <a:latin typeface="Calibri"/>
                <a:cs typeface="Calibri"/>
              </a:rPr>
              <a:t>tràng</a:t>
            </a:r>
            <a:r>
              <a:rPr lang="en-US">
                <a:latin typeface="Calibri"/>
                <a:cs typeface="Calibri"/>
              </a:rPr>
              <a:t>:</a:t>
            </a:r>
          </a:p>
          <a:p>
            <a:r>
              <a:rPr lang="en-US">
                <a:latin typeface="Calibri"/>
                <a:cs typeface="Calibri"/>
              </a:rPr>
              <a:t>- </a:t>
            </a:r>
            <a:r>
              <a:rPr lang="en-US" err="1">
                <a:latin typeface="Calibri"/>
                <a:cs typeface="Calibri"/>
              </a:rPr>
              <a:t>Đầu</a:t>
            </a:r>
            <a:r>
              <a:rPr lang="en-US">
                <a:latin typeface="Calibri"/>
                <a:cs typeface="Calibri"/>
              </a:rPr>
              <a:t> </a:t>
            </a:r>
            <a:r>
              <a:rPr lang="en-US" err="1">
                <a:latin typeface="Calibri"/>
                <a:cs typeface="Calibri"/>
              </a:rPr>
              <a:t>tiên</a:t>
            </a:r>
            <a:r>
              <a:rPr lang="en-US">
                <a:latin typeface="Calibri"/>
                <a:cs typeface="Calibri"/>
              </a:rPr>
              <a:t> </a:t>
            </a:r>
            <a:r>
              <a:rPr lang="en-US" err="1">
                <a:latin typeface="Calibri"/>
                <a:cs typeface="Calibri"/>
              </a:rPr>
              <a:t>là</a:t>
            </a:r>
            <a:r>
              <a:rPr lang="en-US">
                <a:latin typeface="Calibri"/>
                <a:cs typeface="Calibri"/>
              </a:rPr>
              <a:t> </a:t>
            </a:r>
            <a:r>
              <a:rPr lang="en-US" err="1">
                <a:latin typeface="Calibri"/>
                <a:cs typeface="Calibri"/>
              </a:rPr>
              <a:t>chuẩn</a:t>
            </a:r>
            <a:r>
              <a:rPr lang="en-US">
                <a:latin typeface="Calibri"/>
                <a:cs typeface="Calibri"/>
              </a:rPr>
              <a:t> </a:t>
            </a:r>
            <a:r>
              <a:rPr lang="en-US" err="1">
                <a:latin typeface="Calibri"/>
                <a:cs typeface="Calibri"/>
              </a:rPr>
              <a:t>bị</a:t>
            </a:r>
            <a:r>
              <a:rPr lang="en-US">
                <a:latin typeface="Calibri"/>
                <a:cs typeface="Calibri"/>
              </a:rPr>
              <a:t> </a:t>
            </a:r>
            <a:r>
              <a:rPr lang="en-US" err="1">
                <a:latin typeface="Calibri"/>
                <a:cs typeface="Calibri"/>
              </a:rPr>
              <a:t>các</a:t>
            </a:r>
            <a:r>
              <a:rPr lang="en-US">
                <a:latin typeface="Calibri"/>
                <a:cs typeface="Calibri"/>
              </a:rPr>
              <a:t> </a:t>
            </a:r>
            <a:r>
              <a:rPr lang="en-US" err="1">
                <a:latin typeface="Calibri"/>
                <a:cs typeface="Calibri"/>
              </a:rPr>
              <a:t>dụng</a:t>
            </a:r>
            <a:r>
              <a:rPr lang="en-US">
                <a:latin typeface="Calibri"/>
                <a:cs typeface="Calibri"/>
              </a:rPr>
              <a:t> </a:t>
            </a:r>
            <a:r>
              <a:rPr lang="en-US" err="1">
                <a:latin typeface="Calibri"/>
                <a:cs typeface="Calibri"/>
              </a:rPr>
              <a:t>cụ</a:t>
            </a:r>
            <a:r>
              <a:rPr lang="en-US">
                <a:latin typeface="Calibri"/>
                <a:cs typeface="Calibri"/>
              </a:rPr>
              <a:t> </a:t>
            </a:r>
            <a:r>
              <a:rPr lang="en-US" err="1">
                <a:latin typeface="Calibri"/>
                <a:cs typeface="Calibri"/>
              </a:rPr>
              <a:t>như</a:t>
            </a:r>
            <a:r>
              <a:rPr lang="en-US">
                <a:latin typeface="Calibri"/>
                <a:cs typeface="Calibri"/>
              </a:rPr>
              <a:t>: </a:t>
            </a:r>
            <a:r>
              <a:rPr lang="en-US" err="1">
                <a:latin typeface="Calibri"/>
                <a:cs typeface="Calibri"/>
              </a:rPr>
              <a:t>bàn</a:t>
            </a:r>
            <a:r>
              <a:rPr lang="en-US">
                <a:latin typeface="Calibri"/>
                <a:cs typeface="Calibri"/>
              </a:rPr>
              <a:t> </a:t>
            </a:r>
            <a:r>
              <a:rPr lang="en-US" err="1">
                <a:latin typeface="Calibri"/>
                <a:cs typeface="Calibri"/>
              </a:rPr>
              <a:t>khám</a:t>
            </a:r>
            <a:r>
              <a:rPr lang="en-US">
                <a:latin typeface="Calibri"/>
                <a:cs typeface="Calibri"/>
              </a:rPr>
              <a:t> </a:t>
            </a:r>
            <a:r>
              <a:rPr lang="en-US" err="1">
                <a:latin typeface="Calibri"/>
                <a:cs typeface="Calibri"/>
              </a:rPr>
              <a:t>cao</a:t>
            </a:r>
            <a:r>
              <a:rPr lang="en-US">
                <a:latin typeface="Calibri"/>
                <a:cs typeface="Calibri"/>
              </a:rPr>
              <a:t> </a:t>
            </a:r>
            <a:r>
              <a:rPr lang="en-US" err="1">
                <a:latin typeface="Calibri"/>
                <a:cs typeface="Calibri"/>
              </a:rPr>
              <a:t>tầm</a:t>
            </a:r>
            <a:r>
              <a:rPr lang="en-US">
                <a:latin typeface="Calibri"/>
                <a:cs typeface="Calibri"/>
              </a:rPr>
              <a:t> 1 m, </a:t>
            </a:r>
            <a:r>
              <a:rPr lang="en-US" err="1">
                <a:latin typeface="Calibri"/>
                <a:cs typeface="Calibri"/>
              </a:rPr>
              <a:t>kín</a:t>
            </a:r>
            <a:r>
              <a:rPr lang="en-US">
                <a:latin typeface="Calibri"/>
                <a:cs typeface="Calibri"/>
              </a:rPr>
              <a:t> </a:t>
            </a:r>
            <a:r>
              <a:rPr lang="en-US" err="1">
                <a:latin typeface="Calibri"/>
                <a:cs typeface="Calibri"/>
              </a:rPr>
              <a:t>đáo</a:t>
            </a:r>
            <a:r>
              <a:rPr lang="en-US">
                <a:latin typeface="Calibri"/>
                <a:cs typeface="Calibri"/>
              </a:rPr>
              <a:t>, </a:t>
            </a:r>
            <a:r>
              <a:rPr lang="en-US" err="1">
                <a:latin typeface="Calibri"/>
                <a:cs typeface="Calibri"/>
              </a:rPr>
              <a:t>găng</a:t>
            </a:r>
            <a:r>
              <a:rPr lang="en-US">
                <a:latin typeface="Calibri"/>
                <a:cs typeface="Calibri"/>
              </a:rPr>
              <a:t> </a:t>
            </a:r>
            <a:r>
              <a:rPr lang="en-US" err="1">
                <a:latin typeface="Calibri"/>
                <a:cs typeface="Calibri"/>
              </a:rPr>
              <a:t>tay</a:t>
            </a:r>
            <a:r>
              <a:rPr lang="en-US">
                <a:latin typeface="Calibri"/>
                <a:cs typeface="Calibri"/>
              </a:rPr>
              <a:t>, </a:t>
            </a:r>
            <a:r>
              <a:rPr lang="en-US" err="1">
                <a:latin typeface="Calibri"/>
                <a:cs typeface="Calibri"/>
              </a:rPr>
              <a:t>dầu</a:t>
            </a:r>
            <a:r>
              <a:rPr lang="en-US">
                <a:latin typeface="Calibri"/>
                <a:cs typeface="Calibri"/>
              </a:rPr>
              <a:t> </a:t>
            </a:r>
            <a:r>
              <a:rPr lang="en-US" err="1">
                <a:latin typeface="Calibri"/>
                <a:cs typeface="Calibri"/>
              </a:rPr>
              <a:t>bôi</a:t>
            </a:r>
            <a:r>
              <a:rPr lang="en-US">
                <a:latin typeface="Calibri"/>
                <a:cs typeface="Calibri"/>
              </a:rPr>
              <a:t> </a:t>
            </a:r>
            <a:r>
              <a:rPr lang="en-US" err="1">
                <a:latin typeface="Calibri"/>
                <a:cs typeface="Calibri"/>
              </a:rPr>
              <a:t>trơn</a:t>
            </a:r>
            <a:r>
              <a:rPr lang="en-US">
                <a:latin typeface="Calibri"/>
                <a:cs typeface="Calibri"/>
              </a:rPr>
              <a:t>, </a:t>
            </a:r>
            <a:r>
              <a:rPr lang="en-US" err="1">
                <a:latin typeface="Calibri"/>
                <a:cs typeface="Calibri"/>
              </a:rPr>
              <a:t>vaseline</a:t>
            </a:r>
            <a:r>
              <a:rPr lang="en-US">
                <a:latin typeface="Calibri"/>
                <a:cs typeface="Calibri"/>
              </a:rPr>
              <a:t>, </a:t>
            </a:r>
            <a:r>
              <a:rPr lang="en-US" err="1">
                <a:latin typeface="Calibri"/>
                <a:cs typeface="Calibri"/>
              </a:rPr>
              <a:t>kẹp</a:t>
            </a:r>
            <a:r>
              <a:rPr lang="en-US">
                <a:latin typeface="Calibri"/>
                <a:cs typeface="Calibri"/>
              </a:rPr>
              <a:t> </a:t>
            </a:r>
            <a:r>
              <a:rPr lang="en-US" err="1">
                <a:latin typeface="Calibri"/>
                <a:cs typeface="Calibri"/>
              </a:rPr>
              <a:t>gắp</a:t>
            </a:r>
            <a:r>
              <a:rPr lang="en-US">
                <a:latin typeface="Calibri"/>
                <a:cs typeface="Calibri"/>
              </a:rPr>
              <a:t>, </a:t>
            </a:r>
            <a:r>
              <a:rPr lang="en-US" err="1">
                <a:latin typeface="Calibri"/>
                <a:cs typeface="Calibri"/>
              </a:rPr>
              <a:t>bông</a:t>
            </a:r>
            <a:r>
              <a:rPr lang="en-US">
                <a:latin typeface="Calibri"/>
                <a:cs typeface="Calibri"/>
              </a:rPr>
              <a:t> </a:t>
            </a:r>
            <a:r>
              <a:rPr lang="en-US" err="1">
                <a:latin typeface="Calibri"/>
                <a:cs typeface="Calibri"/>
              </a:rPr>
              <a:t>gạc</a:t>
            </a:r>
            <a:r>
              <a:rPr lang="en-US">
                <a:latin typeface="Calibri"/>
                <a:cs typeface="Calibri"/>
              </a:rPr>
              <a:t> </a:t>
            </a:r>
            <a:r>
              <a:rPr lang="en-US" err="1">
                <a:latin typeface="Calibri"/>
                <a:cs typeface="Calibri"/>
              </a:rPr>
              <a:t>vô</a:t>
            </a:r>
            <a:r>
              <a:rPr lang="en-US">
                <a:latin typeface="Calibri"/>
                <a:cs typeface="Calibri"/>
              </a:rPr>
              <a:t> </a:t>
            </a:r>
            <a:r>
              <a:rPr lang="en-US" err="1">
                <a:latin typeface="Calibri"/>
                <a:cs typeface="Calibri"/>
              </a:rPr>
              <a:t>trùng</a:t>
            </a:r>
            <a:endParaRPr lang="en-US">
              <a:latin typeface="Calibri"/>
              <a:cs typeface="Calibri"/>
            </a:endParaRPr>
          </a:p>
          <a:p>
            <a:r>
              <a:rPr lang="en-US">
                <a:latin typeface="Calibri"/>
                <a:cs typeface="Calibri"/>
              </a:rPr>
              <a:t>- </a:t>
            </a:r>
            <a:r>
              <a:rPr lang="en-US" err="1">
                <a:latin typeface="Calibri"/>
                <a:cs typeface="Calibri"/>
              </a:rPr>
              <a:t>Tiếp</a:t>
            </a:r>
            <a:r>
              <a:rPr lang="en-US">
                <a:latin typeface="Calibri"/>
                <a:cs typeface="Calibri"/>
              </a:rPr>
              <a:t> </a:t>
            </a:r>
            <a:r>
              <a:rPr lang="en-US" err="1">
                <a:latin typeface="Calibri"/>
                <a:cs typeface="Calibri"/>
              </a:rPr>
              <a:t>theo</a:t>
            </a:r>
            <a:r>
              <a:rPr lang="en-US">
                <a:latin typeface="Calibri"/>
                <a:cs typeface="Calibri"/>
              </a:rPr>
              <a:t> </a:t>
            </a:r>
            <a:r>
              <a:rPr lang="en-US" err="1">
                <a:latin typeface="Calibri"/>
                <a:cs typeface="Calibri"/>
              </a:rPr>
              <a:t>là</a:t>
            </a:r>
            <a:r>
              <a:rPr lang="en-US">
                <a:latin typeface="Calibri"/>
                <a:cs typeface="Calibri"/>
              </a:rPr>
              <a:t> </a:t>
            </a:r>
            <a:r>
              <a:rPr lang="en-US" err="1">
                <a:latin typeface="Calibri"/>
                <a:cs typeface="Calibri"/>
              </a:rPr>
              <a:t>thông</a:t>
            </a:r>
            <a:r>
              <a:rPr lang="en-US">
                <a:latin typeface="Calibri"/>
                <a:cs typeface="Calibri"/>
              </a:rPr>
              <a:t> </a:t>
            </a:r>
            <a:r>
              <a:rPr lang="en-US" err="1">
                <a:latin typeface="Calibri"/>
                <a:cs typeface="Calibri"/>
              </a:rPr>
              <a:t>báo</a:t>
            </a:r>
            <a:r>
              <a:rPr lang="en-US">
                <a:latin typeface="Calibri"/>
                <a:cs typeface="Calibri"/>
              </a:rPr>
              <a:t> </a:t>
            </a:r>
            <a:r>
              <a:rPr lang="en-US" err="1">
                <a:latin typeface="Calibri"/>
                <a:cs typeface="Calibri"/>
              </a:rPr>
              <a:t>và</a:t>
            </a:r>
            <a:r>
              <a:rPr lang="en-US">
                <a:latin typeface="Calibri"/>
                <a:cs typeface="Calibri"/>
              </a:rPr>
              <a:t> </a:t>
            </a:r>
            <a:r>
              <a:rPr lang="en-US" err="1">
                <a:latin typeface="Calibri"/>
                <a:cs typeface="Calibri"/>
              </a:rPr>
              <a:t>giải</a:t>
            </a:r>
            <a:r>
              <a:rPr lang="en-US">
                <a:latin typeface="Calibri"/>
                <a:cs typeface="Calibri"/>
              </a:rPr>
              <a:t> </a:t>
            </a:r>
            <a:r>
              <a:rPr lang="en-US" err="1">
                <a:latin typeface="Calibri"/>
                <a:cs typeface="Calibri"/>
              </a:rPr>
              <a:t>thích</a:t>
            </a:r>
            <a:r>
              <a:rPr lang="en-US">
                <a:latin typeface="Calibri"/>
                <a:cs typeface="Calibri"/>
              </a:rPr>
              <a:t> </a:t>
            </a:r>
            <a:r>
              <a:rPr lang="en-US" err="1">
                <a:latin typeface="Calibri"/>
                <a:cs typeface="Calibri"/>
              </a:rPr>
              <a:t>các</a:t>
            </a:r>
            <a:r>
              <a:rPr lang="en-US">
                <a:latin typeface="Calibri"/>
                <a:cs typeface="Calibri"/>
              </a:rPr>
              <a:t> </a:t>
            </a:r>
            <a:r>
              <a:rPr lang="en-US" err="1">
                <a:latin typeface="Calibri"/>
                <a:cs typeface="Calibri"/>
              </a:rPr>
              <a:t>bước</a:t>
            </a:r>
            <a:r>
              <a:rPr lang="en-US">
                <a:latin typeface="Calibri"/>
                <a:cs typeface="Calibri"/>
              </a:rPr>
              <a:t> </a:t>
            </a:r>
            <a:r>
              <a:rPr lang="en-US" err="1">
                <a:latin typeface="Calibri"/>
                <a:cs typeface="Calibri"/>
              </a:rPr>
              <a:t>biến</a:t>
            </a:r>
            <a:r>
              <a:rPr lang="en-US">
                <a:latin typeface="Calibri"/>
                <a:cs typeface="Calibri"/>
              </a:rPr>
              <a:t> </a:t>
            </a:r>
            <a:r>
              <a:rPr lang="en-US" err="1">
                <a:latin typeface="Calibri"/>
                <a:cs typeface="Calibri"/>
              </a:rPr>
              <a:t>hành</a:t>
            </a:r>
            <a:r>
              <a:rPr lang="en-US">
                <a:latin typeface="Calibri"/>
                <a:cs typeface="Calibri"/>
              </a:rPr>
              <a:t> </a:t>
            </a:r>
            <a:r>
              <a:rPr lang="en-US" err="1">
                <a:latin typeface="Calibri"/>
                <a:cs typeface="Calibri"/>
              </a:rPr>
              <a:t>cho</a:t>
            </a:r>
            <a:r>
              <a:rPr lang="en-US">
                <a:latin typeface="Calibri"/>
                <a:cs typeface="Calibri"/>
              </a:rPr>
              <a:t> </a:t>
            </a:r>
            <a:r>
              <a:rPr lang="en-US" err="1">
                <a:latin typeface="Calibri"/>
                <a:cs typeface="Calibri"/>
              </a:rPr>
              <a:t>bn</a:t>
            </a:r>
            <a:endParaRPr lang="en-US">
              <a:latin typeface="Calibri"/>
              <a:cs typeface="Calibri"/>
            </a:endParaRPr>
          </a:p>
          <a:p>
            <a:r>
              <a:rPr lang="en-US">
                <a:latin typeface="Calibri"/>
                <a:cs typeface="Calibri"/>
              </a:rPr>
              <a:t>- </a:t>
            </a:r>
            <a:r>
              <a:rPr lang="en-US" err="1">
                <a:latin typeface="Calibri"/>
                <a:cs typeface="Calibri"/>
              </a:rPr>
              <a:t>Tư</a:t>
            </a:r>
            <a:r>
              <a:rPr lang="en-US">
                <a:latin typeface="Calibri"/>
                <a:cs typeface="Calibri"/>
              </a:rPr>
              <a:t> </a:t>
            </a:r>
            <a:r>
              <a:rPr lang="en-US" err="1">
                <a:latin typeface="Calibri"/>
                <a:cs typeface="Calibri"/>
              </a:rPr>
              <a:t>thế</a:t>
            </a:r>
            <a:r>
              <a:rPr lang="en-US">
                <a:latin typeface="Calibri"/>
                <a:cs typeface="Calibri"/>
              </a:rPr>
              <a:t>: </a:t>
            </a:r>
            <a:r>
              <a:rPr lang="en-US" err="1">
                <a:latin typeface="Calibri"/>
                <a:cs typeface="Calibri"/>
              </a:rPr>
              <a:t>có</a:t>
            </a:r>
            <a:r>
              <a:rPr lang="en-US">
                <a:latin typeface="Calibri"/>
                <a:cs typeface="Calibri"/>
              </a:rPr>
              <a:t> </a:t>
            </a:r>
            <a:r>
              <a:rPr lang="en-US" err="1">
                <a:latin typeface="Calibri"/>
                <a:cs typeface="Calibri"/>
              </a:rPr>
              <a:t>thể</a:t>
            </a:r>
            <a:r>
              <a:rPr lang="en-US">
                <a:latin typeface="Calibri"/>
                <a:cs typeface="Calibri"/>
              </a:rPr>
              <a:t> </a:t>
            </a:r>
            <a:r>
              <a:rPr lang="en-US" err="1">
                <a:latin typeface="Calibri"/>
                <a:cs typeface="Calibri"/>
              </a:rPr>
              <a:t>cho</a:t>
            </a:r>
            <a:r>
              <a:rPr lang="en-US">
                <a:latin typeface="Calibri"/>
                <a:cs typeface="Calibri"/>
              </a:rPr>
              <a:t> </a:t>
            </a:r>
            <a:r>
              <a:rPr lang="en-US" err="1">
                <a:latin typeface="Calibri"/>
                <a:cs typeface="Calibri"/>
              </a:rPr>
              <a:t>bn</a:t>
            </a:r>
            <a:r>
              <a:rPr lang="en-US">
                <a:latin typeface="Calibri"/>
                <a:cs typeface="Calibri"/>
              </a:rPr>
              <a:t> ở </a:t>
            </a:r>
            <a:r>
              <a:rPr lang="en-US" err="1">
                <a:latin typeface="Calibri"/>
                <a:cs typeface="Calibri"/>
              </a:rPr>
              <a:t>tư</a:t>
            </a:r>
            <a:r>
              <a:rPr lang="en-US">
                <a:latin typeface="Calibri"/>
                <a:cs typeface="Calibri"/>
              </a:rPr>
              <a:t> </a:t>
            </a:r>
            <a:r>
              <a:rPr lang="en-US" err="1">
                <a:latin typeface="Calibri"/>
                <a:cs typeface="Calibri"/>
              </a:rPr>
              <a:t>thê</a:t>
            </a:r>
            <a:r>
              <a:rPr lang="en-US">
                <a:latin typeface="Calibri"/>
                <a:cs typeface="Calibri"/>
              </a:rPr>
              <a:t>: </a:t>
            </a:r>
            <a:r>
              <a:rPr lang="en-US" err="1">
                <a:latin typeface="Calibri"/>
                <a:cs typeface="Calibri"/>
              </a:rPr>
              <a:t>tư</a:t>
            </a:r>
            <a:r>
              <a:rPr lang="en-US">
                <a:latin typeface="Calibri"/>
                <a:cs typeface="Calibri"/>
              </a:rPr>
              <a:t> </a:t>
            </a:r>
            <a:r>
              <a:rPr lang="en-US" err="1">
                <a:latin typeface="Calibri"/>
                <a:cs typeface="Calibri"/>
              </a:rPr>
              <a:t>thế</a:t>
            </a:r>
            <a:r>
              <a:rPr lang="en-US">
                <a:latin typeface="Calibri"/>
                <a:cs typeface="Calibri"/>
              </a:rPr>
              <a:t> </a:t>
            </a:r>
            <a:r>
              <a:rPr lang="en-US" err="1">
                <a:latin typeface="Calibri"/>
                <a:cs typeface="Calibri"/>
              </a:rPr>
              <a:t>nghiên</a:t>
            </a:r>
            <a:r>
              <a:rPr lang="en-US">
                <a:latin typeface="Calibri"/>
                <a:cs typeface="Calibri"/>
              </a:rPr>
              <a:t> </a:t>
            </a:r>
            <a:r>
              <a:rPr lang="en-US" err="1">
                <a:latin typeface="Calibri"/>
                <a:cs typeface="Calibri"/>
              </a:rPr>
              <a:t>trái</a:t>
            </a:r>
            <a:r>
              <a:rPr lang="en-US">
                <a:latin typeface="Calibri"/>
                <a:cs typeface="Calibri"/>
              </a:rPr>
              <a:t> - </a:t>
            </a:r>
            <a:r>
              <a:rPr lang="en-US" err="1">
                <a:latin typeface="Calibri"/>
                <a:cs typeface="Calibri"/>
              </a:rPr>
              <a:t>hoặc</a:t>
            </a:r>
            <a:r>
              <a:rPr lang="en-US">
                <a:latin typeface="Calibri"/>
                <a:cs typeface="Calibri"/>
              </a:rPr>
              <a:t> </a:t>
            </a:r>
            <a:r>
              <a:rPr lang="en-US" err="1">
                <a:latin typeface="Calibri"/>
                <a:cs typeface="Calibri"/>
              </a:rPr>
              <a:t>tư</a:t>
            </a:r>
            <a:r>
              <a:rPr lang="en-US">
                <a:latin typeface="Calibri"/>
                <a:cs typeface="Calibri"/>
              </a:rPr>
              <a:t> </a:t>
            </a:r>
            <a:r>
              <a:rPr lang="en-US" err="1">
                <a:latin typeface="Calibri"/>
                <a:cs typeface="Calibri"/>
              </a:rPr>
              <a:t>thế</a:t>
            </a:r>
            <a:r>
              <a:rPr lang="en-US">
                <a:latin typeface="Calibri"/>
                <a:cs typeface="Calibri"/>
              </a:rPr>
              <a:t> </a:t>
            </a:r>
            <a:r>
              <a:rPr lang="en-US" err="1">
                <a:latin typeface="Calibri"/>
                <a:cs typeface="Calibri"/>
              </a:rPr>
              <a:t>gối</a:t>
            </a:r>
            <a:r>
              <a:rPr lang="en-US">
                <a:latin typeface="Calibri"/>
                <a:cs typeface="Calibri"/>
              </a:rPr>
              <a:t> </a:t>
            </a:r>
            <a:r>
              <a:rPr lang="en-US" err="1">
                <a:latin typeface="Calibri"/>
                <a:cs typeface="Calibri"/>
              </a:rPr>
              <a:t>khuỷu</a:t>
            </a:r>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4A26D31B-89EE-4015-B9C4-F84001B21446}" type="slidenum">
              <a:rPr lang="en-US" smtClean="0"/>
              <a:t>17</a:t>
            </a:fld>
            <a:endParaRPr lang="en-US"/>
          </a:p>
        </p:txBody>
      </p:sp>
    </p:spTree>
    <p:extLst>
      <p:ext uri="{BB962C8B-B14F-4D97-AF65-F5344CB8AC3E}">
        <p14:creationId xmlns:p14="http://schemas.microsoft.com/office/powerpoint/2010/main" val="1595206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A78F1A-C65D-45E3-8CE7-7FF00B90F65D}" type="slidenum">
              <a:rPr lang="en-US" smtClean="0"/>
              <a:t>18</a:t>
            </a:fld>
            <a:endParaRPr lang="en-US"/>
          </a:p>
        </p:txBody>
      </p:sp>
    </p:spTree>
    <p:extLst>
      <p:ext uri="{BB962C8B-B14F-4D97-AF65-F5344CB8AC3E}">
        <p14:creationId xmlns:p14="http://schemas.microsoft.com/office/powerpoint/2010/main" val="3985849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A78F1A-C65D-45E3-8CE7-7FF00B90F65D}" type="slidenum">
              <a:rPr lang="en-US" smtClean="0"/>
              <a:t>20</a:t>
            </a:fld>
            <a:endParaRPr lang="en-US"/>
          </a:p>
        </p:txBody>
      </p:sp>
    </p:spTree>
    <p:extLst>
      <p:ext uri="{BB962C8B-B14F-4D97-AF65-F5344CB8AC3E}">
        <p14:creationId xmlns:p14="http://schemas.microsoft.com/office/powerpoint/2010/main" val="69533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atin typeface="Arial"/>
                <a:cs typeface="Arial"/>
              </a:rPr>
              <a:t>Tiêu ra </a:t>
            </a:r>
            <a:r>
              <a:rPr lang="vi-VN" err="1">
                <a:latin typeface="Arial"/>
                <a:cs typeface="Arial"/>
              </a:rPr>
              <a:t>máu</a:t>
            </a:r>
            <a:r>
              <a:rPr lang="vi-VN">
                <a:latin typeface="Arial"/>
                <a:cs typeface="Arial"/>
              </a:rPr>
              <a:t> </a:t>
            </a:r>
            <a:r>
              <a:rPr lang="vi-VN" err="1">
                <a:latin typeface="Arial"/>
                <a:cs typeface="Arial"/>
              </a:rPr>
              <a:t>lẫn</a:t>
            </a:r>
            <a:r>
              <a:rPr lang="vi-VN">
                <a:latin typeface="Arial"/>
                <a:cs typeface="Arial"/>
              </a:rPr>
              <a:t> </a:t>
            </a:r>
            <a:r>
              <a:rPr lang="vi-VN" err="1">
                <a:latin typeface="Arial"/>
                <a:cs typeface="Arial"/>
              </a:rPr>
              <a:t>nhầy</a:t>
            </a:r>
            <a:r>
              <a:rPr lang="vi-VN">
                <a:latin typeface="Arial"/>
                <a:cs typeface="Arial"/>
              </a:rPr>
              <a:t>, đau </a:t>
            </a:r>
            <a:r>
              <a:rPr lang="vi-VN" err="1">
                <a:latin typeface="Arial"/>
                <a:cs typeface="Arial"/>
              </a:rPr>
              <a:t>bụng</a:t>
            </a:r>
            <a:r>
              <a:rPr lang="vi-VN">
                <a:latin typeface="Arial"/>
                <a:cs typeface="Arial"/>
              </a:rPr>
              <a:t>, thay </a:t>
            </a:r>
            <a:r>
              <a:rPr lang="vi-VN" err="1">
                <a:latin typeface="Arial"/>
                <a:cs typeface="Arial"/>
              </a:rPr>
              <a:t>đổi</a:t>
            </a:r>
            <a:r>
              <a:rPr lang="vi-VN">
                <a:latin typeface="Arial"/>
                <a:cs typeface="Arial"/>
              </a:rPr>
              <a:t> </a:t>
            </a:r>
            <a:r>
              <a:rPr lang="vi-VN" err="1">
                <a:latin typeface="Arial"/>
                <a:cs typeface="Arial"/>
              </a:rPr>
              <a:t>thói</a:t>
            </a:r>
            <a:r>
              <a:rPr lang="vi-VN">
                <a:latin typeface="Arial"/>
                <a:cs typeface="Arial"/>
              </a:rPr>
              <a:t> quen đi tiêu, HC </a:t>
            </a:r>
            <a:r>
              <a:rPr lang="vi-VN" err="1">
                <a:latin typeface="Arial"/>
                <a:cs typeface="Arial"/>
              </a:rPr>
              <a:t>cận</a:t>
            </a:r>
            <a:r>
              <a:rPr lang="vi-VN">
                <a:latin typeface="Arial"/>
                <a:cs typeface="Arial"/>
              </a:rPr>
              <a:t> ung</a:t>
            </a:r>
          </a:p>
          <a:p>
            <a:r>
              <a:rPr lang="vi-VN">
                <a:latin typeface="Arial"/>
                <a:cs typeface="Arial"/>
              </a:rPr>
              <a:t>U </a:t>
            </a:r>
            <a:r>
              <a:rPr lang="vi-VN" err="1">
                <a:latin typeface="Arial"/>
                <a:cs typeface="Arial"/>
              </a:rPr>
              <a:t>mật</a:t>
            </a:r>
            <a:r>
              <a:rPr lang="vi-VN">
                <a:latin typeface="Arial"/>
                <a:cs typeface="Arial"/>
              </a:rPr>
              <a:t> </a:t>
            </a:r>
            <a:r>
              <a:rPr lang="vi-VN" err="1">
                <a:latin typeface="Arial"/>
                <a:cs typeface="Arial"/>
              </a:rPr>
              <a:t>độ</a:t>
            </a:r>
            <a:r>
              <a:rPr lang="vi-VN">
                <a:latin typeface="Arial"/>
                <a:cs typeface="Arial"/>
              </a:rPr>
              <a:t> </a:t>
            </a:r>
            <a:r>
              <a:rPr lang="vi-VN" err="1">
                <a:latin typeface="Arial"/>
                <a:cs typeface="Arial"/>
              </a:rPr>
              <a:t>cứng</a:t>
            </a:r>
            <a:r>
              <a:rPr lang="vi-VN">
                <a:latin typeface="Arial"/>
                <a:cs typeface="Arial"/>
              </a:rPr>
              <a:t>, </a:t>
            </a:r>
            <a:r>
              <a:rPr lang="vi-VN" err="1">
                <a:latin typeface="Arial"/>
                <a:cs typeface="Arial"/>
              </a:rPr>
              <a:t>khác</a:t>
            </a:r>
            <a:r>
              <a:rPr lang="vi-VN">
                <a:latin typeface="Arial"/>
                <a:cs typeface="Arial"/>
              </a:rPr>
              <a:t> </a:t>
            </a:r>
            <a:r>
              <a:rPr lang="vi-VN" err="1">
                <a:latin typeface="Arial"/>
                <a:cs typeface="Arial"/>
              </a:rPr>
              <a:t>với</a:t>
            </a:r>
            <a:r>
              <a:rPr lang="vi-VN">
                <a:latin typeface="Arial"/>
                <a:cs typeface="Arial"/>
              </a:rPr>
              <a:t> </a:t>
            </a:r>
            <a:r>
              <a:rPr lang="vi-VN" err="1">
                <a:latin typeface="Arial"/>
                <a:cs typeface="Arial"/>
              </a:rPr>
              <a:t>búi</a:t>
            </a:r>
            <a:r>
              <a:rPr lang="vi-VN">
                <a:latin typeface="Arial"/>
                <a:cs typeface="Arial"/>
              </a:rPr>
              <a:t> </a:t>
            </a:r>
            <a:r>
              <a:rPr lang="vi-VN" err="1">
                <a:latin typeface="Arial"/>
                <a:cs typeface="Arial"/>
              </a:rPr>
              <a:t>trĩ</a:t>
            </a:r>
            <a:r>
              <a:rPr lang="vi-VN">
                <a:latin typeface="Arial"/>
                <a:cs typeface="Arial"/>
              </a:rPr>
              <a:t> </a:t>
            </a:r>
            <a:r>
              <a:rPr lang="vi-VN" err="1">
                <a:latin typeface="Arial"/>
                <a:cs typeface="Arial"/>
              </a:rPr>
              <a:t>mật</a:t>
            </a:r>
            <a:r>
              <a:rPr lang="vi-VN">
                <a:latin typeface="Arial"/>
                <a:cs typeface="Arial"/>
              </a:rPr>
              <a:t> </a:t>
            </a:r>
            <a:r>
              <a:rPr lang="vi-VN" err="1">
                <a:latin typeface="Arial"/>
                <a:cs typeface="Arial"/>
              </a:rPr>
              <a:t>độ</a:t>
            </a:r>
            <a:r>
              <a:rPr lang="vi-VN">
                <a:latin typeface="Arial"/>
                <a:cs typeface="Arial"/>
              </a:rPr>
              <a:t> </a:t>
            </a:r>
            <a:r>
              <a:rPr lang="vi-VN" err="1">
                <a:latin typeface="Arial"/>
                <a:cs typeface="Arial"/>
              </a:rPr>
              <a:t>mềm</a:t>
            </a:r>
            <a:r>
              <a:rPr lang="vi-VN">
                <a:latin typeface="Arial"/>
                <a:cs typeface="Arial"/>
              </a:rPr>
              <a:t>.</a:t>
            </a:r>
          </a:p>
          <a:p>
            <a:r>
              <a:rPr lang="vi-VN" err="1">
                <a:latin typeface="Arial"/>
                <a:cs typeface="Arial"/>
              </a:rPr>
              <a:t>Tiền</a:t>
            </a:r>
            <a:r>
              <a:rPr lang="vi-VN">
                <a:latin typeface="Arial"/>
                <a:cs typeface="Arial"/>
              </a:rPr>
              <a:t> căn </a:t>
            </a:r>
            <a:r>
              <a:rPr lang="vi-VN" err="1">
                <a:latin typeface="Arial"/>
                <a:cs typeface="Arial"/>
              </a:rPr>
              <a:t>gđ</a:t>
            </a:r>
          </a:p>
          <a:p>
            <a:r>
              <a:rPr lang="vi-VN" err="1">
                <a:latin typeface="Arial"/>
                <a:cs typeface="Arial"/>
              </a:rPr>
              <a:t>Nội</a:t>
            </a:r>
            <a:r>
              <a:rPr lang="vi-VN">
                <a:latin typeface="Arial"/>
                <a:cs typeface="Arial"/>
              </a:rPr>
              <a:t> soi + sinh </a:t>
            </a:r>
            <a:r>
              <a:rPr lang="vi-VN" err="1">
                <a:latin typeface="Arial"/>
                <a:cs typeface="Arial"/>
              </a:rPr>
              <a:t>thiết</a:t>
            </a:r>
            <a:r>
              <a:rPr lang="vi-VN">
                <a:latin typeface="Arial"/>
                <a:cs typeface="Arial"/>
              </a:rPr>
              <a:t>, CT/MRI</a:t>
            </a:r>
          </a:p>
          <a:p>
            <a:endParaRPr lang="vi-VN">
              <a:latin typeface="Arial"/>
              <a:cs typeface="Arial"/>
            </a:endParaRPr>
          </a:p>
          <a:p>
            <a:endParaRPr lang="vi-VN">
              <a:latin typeface="Arial"/>
              <a:cs typeface="Arial"/>
            </a:endParaRPr>
          </a:p>
          <a:p>
            <a:endParaRPr lang="en-US">
              <a:cs typeface="Calibri"/>
            </a:endParaRPr>
          </a:p>
        </p:txBody>
      </p:sp>
      <p:sp>
        <p:nvSpPr>
          <p:cNvPr id="4" name="Slide Number Placeholder 3"/>
          <p:cNvSpPr>
            <a:spLocks noGrp="1"/>
          </p:cNvSpPr>
          <p:nvPr>
            <p:ph type="sldNum" sz="quarter" idx="10"/>
          </p:nvPr>
        </p:nvSpPr>
        <p:spPr/>
        <p:txBody>
          <a:bodyPr/>
          <a:lstStyle/>
          <a:p>
            <a:fld id="{83A78F1A-C65D-45E3-8CE7-7FF00B90F65D}" type="slidenum">
              <a:rPr lang="en-US" smtClean="0"/>
              <a:t>21</a:t>
            </a:fld>
            <a:endParaRPr lang="en-US"/>
          </a:p>
        </p:txBody>
      </p:sp>
    </p:spTree>
    <p:extLst>
      <p:ext uri="{BB962C8B-B14F-4D97-AF65-F5344CB8AC3E}">
        <p14:creationId xmlns:p14="http://schemas.microsoft.com/office/powerpoint/2010/main" val="1013092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Nằm</a:t>
            </a:r>
            <a:r>
              <a:rPr lang="en-US"/>
              <a:t> </a:t>
            </a:r>
            <a:r>
              <a:rPr lang="en-US" err="1"/>
              <a:t>sâu</a:t>
            </a:r>
            <a:r>
              <a:rPr lang="en-US"/>
              <a:t> </a:t>
            </a:r>
            <a:r>
              <a:rPr lang="en-US" err="1"/>
              <a:t>bên</a:t>
            </a:r>
            <a:r>
              <a:rPr lang="en-US"/>
              <a:t> </a:t>
            </a:r>
            <a:r>
              <a:rPr lang="en-US" err="1"/>
              <a:t>trên</a:t>
            </a:r>
            <a:r>
              <a:rPr lang="en-US"/>
              <a:t> </a:t>
            </a:r>
            <a:r>
              <a:rPr lang="en-US" err="1"/>
              <a:t>nhưng</a:t>
            </a:r>
            <a:r>
              <a:rPr lang="en-US"/>
              <a:t> </a:t>
            </a:r>
            <a:r>
              <a:rPr lang="en-US" err="1"/>
              <a:t>có</a:t>
            </a:r>
            <a:r>
              <a:rPr lang="en-US"/>
              <a:t> </a:t>
            </a:r>
            <a:r>
              <a:rPr lang="en-US" err="1"/>
              <a:t>cuống</a:t>
            </a:r>
            <a:r>
              <a:rPr lang="en-US"/>
              <a:t> </a:t>
            </a:r>
            <a:r>
              <a:rPr lang="en-US" err="1"/>
              <a:t>dài</a:t>
            </a:r>
            <a:r>
              <a:rPr lang="en-US"/>
              <a:t> </a:t>
            </a:r>
            <a:r>
              <a:rPr lang="en-US" err="1"/>
              <a:t>nên</a:t>
            </a:r>
            <a:r>
              <a:rPr lang="en-US"/>
              <a:t> </a:t>
            </a:r>
            <a:r>
              <a:rPr lang="en-US" err="1"/>
              <a:t>có</a:t>
            </a:r>
            <a:r>
              <a:rPr lang="en-US"/>
              <a:t> </a:t>
            </a:r>
            <a:r>
              <a:rPr lang="en-US" err="1"/>
              <a:t>thể</a:t>
            </a:r>
            <a:r>
              <a:rPr lang="en-US"/>
              <a:t> </a:t>
            </a:r>
            <a:r>
              <a:rPr lang="en-US" err="1"/>
              <a:t>sa</a:t>
            </a:r>
            <a:r>
              <a:rPr lang="en-US"/>
              <a:t> </a:t>
            </a:r>
            <a:r>
              <a:rPr lang="en-US" err="1"/>
              <a:t>xuống</a:t>
            </a:r>
            <a:r>
              <a:rPr lang="en-US"/>
              <a:t>.</a:t>
            </a:r>
            <a:endParaRPr lang="vi-VN"/>
          </a:p>
          <a:p>
            <a:r>
              <a:rPr lang="en-US">
                <a:cs typeface="Calibri"/>
              </a:rPr>
              <a:t>Tiêu </a:t>
            </a:r>
            <a:r>
              <a:rPr lang="en-US" err="1">
                <a:cs typeface="Calibri"/>
              </a:rPr>
              <a:t>máu</a:t>
            </a:r>
            <a:r>
              <a:rPr lang="en-US">
                <a:cs typeface="Calibri"/>
              </a:rPr>
              <a:t> </a:t>
            </a:r>
            <a:r>
              <a:rPr lang="en-US" err="1">
                <a:cs typeface="Calibri"/>
              </a:rPr>
              <a:t>đỏ</a:t>
            </a:r>
            <a:r>
              <a:rPr lang="en-US">
                <a:cs typeface="Calibri"/>
              </a:rPr>
              <a:t> </a:t>
            </a:r>
            <a:r>
              <a:rPr lang="en-US" err="1">
                <a:cs typeface="Calibri"/>
              </a:rPr>
              <a:t>tươi</a:t>
            </a:r>
            <a:r>
              <a:rPr lang="en-US">
                <a:cs typeface="Calibri"/>
              </a:rPr>
              <a:t> +/- </a:t>
            </a:r>
            <a:r>
              <a:rPr lang="en-US" err="1">
                <a:cs typeface="Calibri"/>
              </a:rPr>
              <a:t>khối</a:t>
            </a:r>
            <a:r>
              <a:rPr lang="en-US">
                <a:cs typeface="Calibri"/>
              </a:rPr>
              <a:t> </a:t>
            </a:r>
            <a:r>
              <a:rPr lang="en-US" err="1">
                <a:cs typeface="Calibri"/>
              </a:rPr>
              <a:t>sa</a:t>
            </a:r>
            <a:r>
              <a:rPr lang="en-US">
                <a:cs typeface="Calibri"/>
              </a:rPr>
              <a:t> HM + </a:t>
            </a:r>
            <a:r>
              <a:rPr lang="en-US" err="1">
                <a:cs typeface="Calibri"/>
              </a:rPr>
              <a:t>không</a:t>
            </a:r>
            <a:r>
              <a:rPr lang="en-US">
                <a:cs typeface="Calibri"/>
              </a:rPr>
              <a:t> </a:t>
            </a:r>
            <a:r>
              <a:rPr lang="en-US" err="1">
                <a:cs typeface="Calibri"/>
              </a:rPr>
              <a:t>đau</a:t>
            </a:r>
            <a:r>
              <a:rPr lang="en-US">
                <a:cs typeface="Calibri"/>
              </a:rPr>
              <a:t> HM</a:t>
            </a:r>
            <a:endParaRPr lang="en-US">
              <a:latin typeface="+mn-lt"/>
              <a:cs typeface="Calibri"/>
            </a:endParaRPr>
          </a:p>
          <a:p>
            <a:r>
              <a:rPr lang="en-US" err="1">
                <a:cs typeface="Calibri"/>
              </a:rPr>
              <a:t>Khám</a:t>
            </a:r>
            <a:r>
              <a:rPr lang="en-US">
                <a:cs typeface="Calibri"/>
              </a:rPr>
              <a:t> HMTT </a:t>
            </a:r>
            <a:r>
              <a:rPr lang="en-US" err="1">
                <a:cs typeface="Calibri"/>
              </a:rPr>
              <a:t>thấy</a:t>
            </a:r>
            <a:r>
              <a:rPr lang="en-US">
                <a:cs typeface="Calibri"/>
              </a:rPr>
              <a:t> </a:t>
            </a:r>
            <a:r>
              <a:rPr lang="en-US" err="1">
                <a:cs typeface="Calibri"/>
              </a:rPr>
              <a:t>khối</a:t>
            </a:r>
            <a:r>
              <a:rPr lang="en-US">
                <a:cs typeface="Calibri"/>
              </a:rPr>
              <a:t> </a:t>
            </a:r>
            <a:r>
              <a:rPr lang="en-US" err="1">
                <a:cs typeface="Calibri"/>
              </a:rPr>
              <a:t>mềm</a:t>
            </a:r>
            <a:r>
              <a:rPr lang="en-US">
                <a:cs typeface="Calibri"/>
              </a:rPr>
              <a:t> </a:t>
            </a:r>
            <a:r>
              <a:rPr lang="en-US" err="1">
                <a:cs typeface="Calibri"/>
              </a:rPr>
              <a:t>ấn</a:t>
            </a:r>
            <a:r>
              <a:rPr lang="en-US">
                <a:cs typeface="Calibri"/>
              </a:rPr>
              <a:t> </a:t>
            </a:r>
            <a:r>
              <a:rPr lang="en-US" err="1">
                <a:cs typeface="Calibri"/>
              </a:rPr>
              <a:t>không</a:t>
            </a:r>
            <a:r>
              <a:rPr lang="en-US">
                <a:cs typeface="Calibri"/>
              </a:rPr>
              <a:t> </a:t>
            </a:r>
            <a:r>
              <a:rPr lang="en-US" err="1">
                <a:cs typeface="Calibri"/>
              </a:rPr>
              <a:t>xẹp</a:t>
            </a:r>
          </a:p>
          <a:p>
            <a:r>
              <a:rPr lang="en-US">
                <a:cs typeface="Calibri"/>
              </a:rPr>
              <a:t>TC </a:t>
            </a:r>
            <a:r>
              <a:rPr lang="en-US" err="1">
                <a:cs typeface="Calibri"/>
              </a:rPr>
              <a:t>gđ</a:t>
            </a:r>
          </a:p>
          <a:p>
            <a:endParaRPr lang="en-US">
              <a:cs typeface="Calibri"/>
            </a:endParaRPr>
          </a:p>
        </p:txBody>
      </p:sp>
      <p:sp>
        <p:nvSpPr>
          <p:cNvPr id="4" name="Slide Number Placeholder 3"/>
          <p:cNvSpPr>
            <a:spLocks noGrp="1"/>
          </p:cNvSpPr>
          <p:nvPr>
            <p:ph type="sldNum" sz="quarter" idx="10"/>
          </p:nvPr>
        </p:nvSpPr>
        <p:spPr/>
        <p:txBody>
          <a:bodyPr/>
          <a:lstStyle/>
          <a:p>
            <a:fld id="{83A78F1A-C65D-45E3-8CE7-7FF00B90F65D}" type="slidenum">
              <a:rPr lang="en-US" smtClean="0"/>
              <a:t>22</a:t>
            </a:fld>
            <a:endParaRPr lang="en-US"/>
          </a:p>
        </p:txBody>
      </p:sp>
    </p:spTree>
    <p:extLst>
      <p:ext uri="{BB962C8B-B14F-4D97-AF65-F5344CB8AC3E}">
        <p14:creationId xmlns:p14="http://schemas.microsoft.com/office/powerpoint/2010/main" val="3619645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Đau</a:t>
            </a:r>
            <a:r>
              <a:rPr lang="en-US"/>
              <a:t> </a:t>
            </a:r>
            <a:r>
              <a:rPr lang="en-US" err="1"/>
              <a:t>nhiều</a:t>
            </a:r>
            <a:r>
              <a:rPr lang="en-US"/>
              <a:t>, </a:t>
            </a:r>
            <a:r>
              <a:rPr lang="en-US" err="1"/>
              <a:t>đặc</a:t>
            </a:r>
            <a:r>
              <a:rPr lang="en-US"/>
              <a:t> </a:t>
            </a:r>
            <a:r>
              <a:rPr lang="en-US" err="1"/>
              <a:t>biệt</a:t>
            </a:r>
            <a:r>
              <a:rPr lang="en-US"/>
              <a:t> </a:t>
            </a:r>
            <a:r>
              <a:rPr lang="en-US" err="1"/>
              <a:t>khi</a:t>
            </a:r>
            <a:r>
              <a:rPr lang="en-US"/>
              <a:t> </a:t>
            </a:r>
            <a:r>
              <a:rPr lang="en-US" err="1"/>
              <a:t>phân</a:t>
            </a:r>
            <a:r>
              <a:rPr lang="en-US"/>
              <a:t> </a:t>
            </a:r>
            <a:r>
              <a:rPr lang="en-US" err="1"/>
              <a:t>cứng</a:t>
            </a:r>
            <a:r>
              <a:rPr lang="en-US"/>
              <a:t>, </a:t>
            </a:r>
            <a:r>
              <a:rPr lang="en-US" err="1"/>
              <a:t>khô</a:t>
            </a:r>
            <a:r>
              <a:rPr lang="en-US"/>
              <a:t>. </a:t>
            </a:r>
            <a:endParaRPr lang="vi-VN"/>
          </a:p>
          <a:p>
            <a:r>
              <a:rPr lang="en-US" err="1"/>
              <a:t>Máu</a:t>
            </a:r>
            <a:r>
              <a:rPr lang="en-US"/>
              <a:t> </a:t>
            </a:r>
            <a:r>
              <a:rPr lang="en-US" err="1"/>
              <a:t>dính</a:t>
            </a:r>
            <a:r>
              <a:rPr lang="en-US"/>
              <a:t> </a:t>
            </a:r>
            <a:r>
              <a:rPr lang="en-US" err="1"/>
              <a:t>vào</a:t>
            </a:r>
            <a:r>
              <a:rPr lang="en-US"/>
              <a:t> </a:t>
            </a:r>
            <a:r>
              <a:rPr lang="en-US" err="1"/>
              <a:t>phân</a:t>
            </a:r>
            <a:r>
              <a:rPr lang="en-US"/>
              <a:t> </a:t>
            </a:r>
            <a:r>
              <a:rPr lang="en-US" err="1"/>
              <a:t>hoặc</a:t>
            </a:r>
            <a:r>
              <a:rPr lang="en-US"/>
              <a:t> </a:t>
            </a:r>
            <a:r>
              <a:rPr lang="en-US" err="1"/>
              <a:t>giấy</a:t>
            </a:r>
            <a:r>
              <a:rPr lang="en-US"/>
              <a:t> </a:t>
            </a:r>
            <a:r>
              <a:rPr lang="en-US" err="1"/>
              <a:t>vệ</a:t>
            </a:r>
            <a:r>
              <a:rPr lang="en-US"/>
              <a:t> </a:t>
            </a:r>
            <a:r>
              <a:rPr lang="en-US" err="1"/>
              <a:t>sinh</a:t>
            </a:r>
            <a:r>
              <a:rPr lang="en-US"/>
              <a:t>. </a:t>
            </a:r>
            <a:r>
              <a:rPr lang="en-US" err="1"/>
              <a:t>Khám</a:t>
            </a:r>
            <a:r>
              <a:rPr lang="en-US"/>
              <a:t> </a:t>
            </a:r>
            <a:r>
              <a:rPr lang="en-US" err="1"/>
              <a:t>có</a:t>
            </a:r>
            <a:r>
              <a:rPr lang="en-US"/>
              <a:t> </a:t>
            </a:r>
            <a:r>
              <a:rPr lang="en-US" err="1"/>
              <a:t>thể</a:t>
            </a:r>
            <a:r>
              <a:rPr lang="en-US"/>
              <a:t> </a:t>
            </a:r>
            <a:r>
              <a:rPr lang="en-US" err="1"/>
              <a:t>thấy</a:t>
            </a:r>
            <a:r>
              <a:rPr lang="en-US"/>
              <a:t> </a:t>
            </a:r>
            <a:r>
              <a:rPr lang="en-US" err="1"/>
              <a:t>vết</a:t>
            </a:r>
            <a:r>
              <a:rPr lang="en-US"/>
              <a:t> </a:t>
            </a:r>
            <a:r>
              <a:rPr lang="en-US" err="1"/>
              <a:t>nứt</a:t>
            </a:r>
            <a:r>
              <a:rPr lang="en-US"/>
              <a:t>.</a:t>
            </a:r>
            <a:endParaRPr lang="vi-VN"/>
          </a:p>
          <a:p>
            <a:endParaRPr lang="en-US">
              <a:latin typeface="+mn-lt"/>
              <a:cs typeface="Calibri"/>
            </a:endParaRPr>
          </a:p>
          <a:p>
            <a:endParaRPr lang="en-US"/>
          </a:p>
        </p:txBody>
      </p:sp>
      <p:sp>
        <p:nvSpPr>
          <p:cNvPr id="4" name="Slide Number Placeholder 3"/>
          <p:cNvSpPr>
            <a:spLocks noGrp="1"/>
          </p:cNvSpPr>
          <p:nvPr>
            <p:ph type="sldNum" sz="quarter" idx="10"/>
          </p:nvPr>
        </p:nvSpPr>
        <p:spPr/>
        <p:txBody>
          <a:bodyPr/>
          <a:lstStyle/>
          <a:p>
            <a:fld id="{83A78F1A-C65D-45E3-8CE7-7FF00B90F65D}" type="slidenum">
              <a:rPr lang="en-US" smtClean="0"/>
              <a:t>23</a:t>
            </a:fld>
            <a:endParaRPr lang="en-US"/>
          </a:p>
        </p:txBody>
      </p:sp>
    </p:spTree>
    <p:extLst>
      <p:ext uri="{BB962C8B-B14F-4D97-AF65-F5344CB8AC3E}">
        <p14:creationId xmlns:p14="http://schemas.microsoft.com/office/powerpoint/2010/main" val="3668450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Khối</a:t>
            </a:r>
            <a:r>
              <a:rPr lang="en-US">
                <a:cs typeface="Calibri"/>
              </a:rPr>
              <a:t> </a:t>
            </a:r>
            <a:r>
              <a:rPr lang="en-US" err="1">
                <a:cs typeface="Calibri"/>
              </a:rPr>
              <a:t>mật</a:t>
            </a:r>
            <a:r>
              <a:rPr lang="en-US">
                <a:cs typeface="Calibri"/>
              </a:rPr>
              <a:t> </a:t>
            </a:r>
            <a:r>
              <a:rPr lang="en-US" err="1">
                <a:cs typeface="Calibri"/>
              </a:rPr>
              <a:t>độ</a:t>
            </a:r>
            <a:r>
              <a:rPr lang="en-US">
                <a:cs typeface="Calibri"/>
              </a:rPr>
              <a:t> </a:t>
            </a:r>
            <a:r>
              <a:rPr lang="en-US" err="1">
                <a:cs typeface="Calibri"/>
              </a:rPr>
              <a:t>chắc</a:t>
            </a:r>
            <a:r>
              <a:rPr lang="en-US">
                <a:cs typeface="Calibri"/>
              </a:rPr>
              <a:t>, SNDD, </a:t>
            </a:r>
            <a:r>
              <a:rPr lang="en-US" err="1">
                <a:cs typeface="Calibri"/>
              </a:rPr>
              <a:t>cạnh</a:t>
            </a:r>
            <a:r>
              <a:rPr lang="en-US">
                <a:cs typeface="Calibri"/>
              </a:rPr>
              <a:t> HM</a:t>
            </a:r>
          </a:p>
        </p:txBody>
      </p:sp>
      <p:sp>
        <p:nvSpPr>
          <p:cNvPr id="4" name="Slide Number Placeholder 3"/>
          <p:cNvSpPr>
            <a:spLocks noGrp="1"/>
          </p:cNvSpPr>
          <p:nvPr>
            <p:ph type="sldNum" sz="quarter" idx="5"/>
          </p:nvPr>
        </p:nvSpPr>
        <p:spPr/>
        <p:txBody>
          <a:bodyPr/>
          <a:lstStyle/>
          <a:p>
            <a:fld id="{D1D6D2BC-D18C-4213-AB38-817D49C2049E}" type="slidenum">
              <a:rPr lang="en-US" smtClean="0"/>
              <a:t>24</a:t>
            </a:fld>
            <a:endParaRPr lang="en-US"/>
          </a:p>
        </p:txBody>
      </p:sp>
    </p:spTree>
    <p:extLst>
      <p:ext uri="{BB962C8B-B14F-4D97-AF65-F5344CB8AC3E}">
        <p14:creationId xmlns:p14="http://schemas.microsoft.com/office/powerpoint/2010/main" val="3735225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D1D6D2BC-D18C-4213-AB38-817D49C2049E}" type="slidenum">
              <a:rPr lang="en-US" smtClean="0"/>
              <a:t>4</a:t>
            </a:fld>
            <a:endParaRPr lang="en-US"/>
          </a:p>
        </p:txBody>
      </p:sp>
    </p:spTree>
    <p:extLst>
      <p:ext uri="{BB962C8B-B14F-4D97-AF65-F5344CB8AC3E}">
        <p14:creationId xmlns:p14="http://schemas.microsoft.com/office/powerpoint/2010/main" val="1137530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Khối</a:t>
            </a:r>
            <a:r>
              <a:rPr lang="en-US"/>
              <a:t> </a:t>
            </a:r>
            <a:r>
              <a:rPr lang="en-US" err="1"/>
              <a:t>sa</a:t>
            </a:r>
            <a:r>
              <a:rPr lang="en-US"/>
              <a:t> </a:t>
            </a:r>
            <a:r>
              <a:rPr lang="en-US" err="1"/>
              <a:t>hậu</a:t>
            </a:r>
            <a:r>
              <a:rPr lang="en-US"/>
              <a:t> </a:t>
            </a:r>
            <a:r>
              <a:rPr lang="en-US" err="1"/>
              <a:t>môn</a:t>
            </a:r>
            <a:r>
              <a:rPr lang="en-US"/>
              <a:t>, </a:t>
            </a:r>
            <a:r>
              <a:rPr lang="en-US" err="1"/>
              <a:t>bề</a:t>
            </a:r>
            <a:r>
              <a:rPr lang="en-US"/>
              <a:t> </a:t>
            </a:r>
            <a:r>
              <a:rPr lang="en-US" err="1"/>
              <a:t>mặt</a:t>
            </a:r>
            <a:r>
              <a:rPr lang="en-US"/>
              <a:t> </a:t>
            </a:r>
            <a:r>
              <a:rPr lang="en-US" err="1"/>
              <a:t>niêm</a:t>
            </a:r>
            <a:r>
              <a:rPr lang="en-US"/>
              <a:t> </a:t>
            </a:r>
            <a:r>
              <a:rPr lang="en-US" err="1"/>
              <a:t>mạc</a:t>
            </a:r>
            <a:r>
              <a:rPr lang="en-US"/>
              <a:t> </a:t>
            </a:r>
            <a:r>
              <a:rPr lang="en-US" err="1"/>
              <a:t>trơn</a:t>
            </a:r>
            <a:r>
              <a:rPr lang="en-US"/>
              <a:t> </a:t>
            </a:r>
            <a:r>
              <a:rPr lang="en-US" err="1"/>
              <a:t>láng</a:t>
            </a:r>
            <a:r>
              <a:rPr lang="en-US"/>
              <a:t> </a:t>
            </a:r>
            <a:r>
              <a:rPr lang="en-US" err="1"/>
              <a:t>màu</a:t>
            </a:r>
            <a:r>
              <a:rPr lang="en-US"/>
              <a:t> </a:t>
            </a:r>
            <a:r>
              <a:rPr lang="en-US" err="1"/>
              <a:t>hồng</a:t>
            </a:r>
            <a:r>
              <a:rPr lang="en-US"/>
              <a:t>, </a:t>
            </a:r>
            <a:r>
              <a:rPr lang="en-US" err="1"/>
              <a:t>có</a:t>
            </a:r>
            <a:r>
              <a:rPr lang="en-US"/>
              <a:t> </a:t>
            </a:r>
            <a:r>
              <a:rPr lang="en-US" err="1"/>
              <a:t>các</a:t>
            </a:r>
            <a:r>
              <a:rPr lang="en-US"/>
              <a:t> </a:t>
            </a:r>
            <a:r>
              <a:rPr lang="en-US" err="1"/>
              <a:t>vòng</a:t>
            </a:r>
            <a:r>
              <a:rPr lang="en-US"/>
              <a:t> </a:t>
            </a:r>
            <a:r>
              <a:rPr lang="en-US" err="1"/>
              <a:t>đồng</a:t>
            </a:r>
            <a:r>
              <a:rPr lang="en-US"/>
              <a:t> </a:t>
            </a:r>
            <a:r>
              <a:rPr lang="en-US" err="1"/>
              <a:t>tâm</a:t>
            </a:r>
            <a:r>
              <a:rPr lang="en-US"/>
              <a:t>, </a:t>
            </a:r>
            <a:r>
              <a:rPr lang="en-US" err="1"/>
              <a:t>không</a:t>
            </a:r>
            <a:r>
              <a:rPr lang="en-US"/>
              <a:t> chia </a:t>
            </a:r>
            <a:r>
              <a:rPr lang="en-US" err="1"/>
              <a:t>búi</a:t>
            </a:r>
            <a:r>
              <a:rPr lang="en-US"/>
              <a:t>, </a:t>
            </a:r>
            <a:r>
              <a:rPr lang="en-US" err="1"/>
              <a:t>đôi</a:t>
            </a:r>
            <a:r>
              <a:rPr lang="en-US"/>
              <a:t> </a:t>
            </a:r>
            <a:r>
              <a:rPr lang="en-US" err="1"/>
              <a:t>khi</a:t>
            </a:r>
            <a:r>
              <a:rPr lang="en-US"/>
              <a:t> </a:t>
            </a:r>
            <a:r>
              <a:rPr lang="en-US" err="1"/>
              <a:t>có</a:t>
            </a:r>
            <a:r>
              <a:rPr lang="en-US"/>
              <a:t> </a:t>
            </a:r>
            <a:r>
              <a:rPr lang="en-US" err="1"/>
              <a:t>loét</a:t>
            </a:r>
            <a:r>
              <a:rPr lang="en-US"/>
              <a:t> </a:t>
            </a:r>
            <a:r>
              <a:rPr lang="en-US" err="1"/>
              <a:t>niêm</a:t>
            </a:r>
            <a:r>
              <a:rPr lang="en-US"/>
              <a:t> </a:t>
            </a:r>
            <a:r>
              <a:rPr lang="en-US" err="1"/>
              <a:t>mạc</a:t>
            </a:r>
            <a:endParaRPr lang="vi-VN" err="1">
              <a:latin typeface="Arial" panose="020B0604020202020204" pitchFamily="34" charset="0"/>
              <a:cs typeface="Arial" panose="020B0604020202020204" pitchFamily="34" charset="0"/>
            </a:endParaRPr>
          </a:p>
          <a:p>
            <a:r>
              <a:rPr lang="en-US">
                <a:cs typeface="+mn-lt"/>
              </a:rPr>
              <a:t>YTNC: PN </a:t>
            </a:r>
            <a:r>
              <a:rPr lang="en-US" err="1">
                <a:cs typeface="+mn-lt"/>
              </a:rPr>
              <a:t>sinh</a:t>
            </a:r>
            <a:r>
              <a:rPr lang="en-US">
                <a:cs typeface="+mn-lt"/>
              </a:rPr>
              <a:t> </a:t>
            </a:r>
            <a:r>
              <a:rPr lang="en-US" err="1">
                <a:cs typeface="+mn-lt"/>
              </a:rPr>
              <a:t>đẻ</a:t>
            </a:r>
            <a:r>
              <a:rPr lang="en-US">
                <a:cs typeface="+mn-lt"/>
              </a:rPr>
              <a:t> </a:t>
            </a:r>
            <a:r>
              <a:rPr lang="en-US" err="1">
                <a:cs typeface="+mn-lt"/>
              </a:rPr>
              <a:t>nhiều</a:t>
            </a:r>
            <a:r>
              <a:rPr lang="en-US">
                <a:cs typeface="+mn-lt"/>
              </a:rPr>
              <a:t>, </a:t>
            </a:r>
            <a:r>
              <a:rPr lang="en-US" err="1">
                <a:cs typeface="+mn-lt"/>
              </a:rPr>
              <a:t>lớn</a:t>
            </a:r>
            <a:r>
              <a:rPr lang="en-US">
                <a:cs typeface="+mn-lt"/>
              </a:rPr>
              <a:t> </a:t>
            </a:r>
            <a:r>
              <a:rPr lang="en-US" err="1">
                <a:cs typeface="+mn-lt"/>
              </a:rPr>
              <a:t>tuổi</a:t>
            </a:r>
            <a:r>
              <a:rPr lang="en-US">
                <a:cs typeface="+mn-lt"/>
              </a:rPr>
              <a:t>, </a:t>
            </a:r>
            <a:r>
              <a:rPr lang="en-US" err="1">
                <a:cs typeface="+mn-lt"/>
              </a:rPr>
              <a:t>thể</a:t>
            </a:r>
            <a:r>
              <a:rPr lang="en-US">
                <a:cs typeface="+mn-lt"/>
              </a:rPr>
              <a:t> </a:t>
            </a:r>
            <a:r>
              <a:rPr lang="en-US" err="1">
                <a:cs typeface="+mn-lt"/>
              </a:rPr>
              <a:t>trạng</a:t>
            </a:r>
            <a:r>
              <a:rPr lang="en-US">
                <a:cs typeface="+mn-lt"/>
              </a:rPr>
              <a:t> </a:t>
            </a:r>
            <a:r>
              <a:rPr lang="en-US" err="1">
                <a:cs typeface="+mn-lt"/>
              </a:rPr>
              <a:t>gầy</a:t>
            </a:r>
            <a:r>
              <a:rPr lang="en-US">
                <a:cs typeface="+mn-lt"/>
              </a:rPr>
              <a:t>,...</a:t>
            </a:r>
            <a:br>
              <a:rPr lang="en-US">
                <a:cs typeface="+mn-lt"/>
              </a:rPr>
            </a:br>
            <a:r>
              <a:rPr lang="en-US"/>
              <a:t> Triệu </a:t>
            </a:r>
            <a:r>
              <a:rPr lang="en-US" err="1"/>
              <a:t>chứng</a:t>
            </a:r>
            <a:r>
              <a:rPr lang="en-US"/>
              <a:t> </a:t>
            </a:r>
            <a:r>
              <a:rPr lang="en-US" err="1"/>
              <a:t>phát</a:t>
            </a:r>
            <a:r>
              <a:rPr lang="en-US"/>
              <a:t> </a:t>
            </a:r>
            <a:r>
              <a:rPr lang="en-US" err="1"/>
              <a:t>hiện</a:t>
            </a:r>
            <a:r>
              <a:rPr lang="en-US"/>
              <a:t> </a:t>
            </a:r>
            <a:r>
              <a:rPr lang="en-US" err="1"/>
              <a:t>lần</a:t>
            </a:r>
            <a:r>
              <a:rPr lang="en-US"/>
              <a:t> </a:t>
            </a:r>
            <a:r>
              <a:rPr lang="en-US" err="1"/>
              <a:t>đầu</a:t>
            </a:r>
            <a:r>
              <a:rPr lang="en-US"/>
              <a:t> </a:t>
            </a:r>
            <a:r>
              <a:rPr lang="en-US" err="1"/>
              <a:t>khi</a:t>
            </a:r>
            <a:r>
              <a:rPr lang="en-US"/>
              <a:t> </a:t>
            </a:r>
            <a:r>
              <a:rPr lang="en-US" err="1"/>
              <a:t>đi</a:t>
            </a:r>
            <a:r>
              <a:rPr lang="en-US"/>
              <a:t> </a:t>
            </a:r>
            <a:r>
              <a:rPr lang="en-US" err="1"/>
              <a:t>tiêu</a:t>
            </a:r>
            <a:r>
              <a:rPr lang="en-US"/>
              <a:t>, </a:t>
            </a:r>
            <a:r>
              <a:rPr lang="en-US" err="1"/>
              <a:t>có</a:t>
            </a:r>
            <a:r>
              <a:rPr lang="en-US"/>
              <a:t> </a:t>
            </a:r>
            <a:r>
              <a:rPr lang="en-US" err="1"/>
              <a:t>thể</a:t>
            </a:r>
            <a:r>
              <a:rPr lang="en-US"/>
              <a:t> </a:t>
            </a:r>
            <a:r>
              <a:rPr lang="en-US" err="1"/>
              <a:t>nhét</a:t>
            </a:r>
            <a:r>
              <a:rPr lang="en-US"/>
              <a:t> </a:t>
            </a:r>
            <a:r>
              <a:rPr lang="en-US" err="1"/>
              <a:t>lại</a:t>
            </a:r>
            <a:r>
              <a:rPr lang="en-US"/>
              <a:t> </a:t>
            </a:r>
            <a:r>
              <a:rPr lang="en-US" err="1"/>
              <a:t>vào</a:t>
            </a:r>
            <a:r>
              <a:rPr lang="en-US"/>
              <a:t> </a:t>
            </a:r>
            <a:r>
              <a:rPr lang="en-US" err="1"/>
              <a:t>trong</a:t>
            </a:r>
            <a:r>
              <a:rPr lang="en-US"/>
              <a:t>, </a:t>
            </a:r>
            <a:r>
              <a:rPr lang="en-US" err="1"/>
              <a:t>đôi</a:t>
            </a:r>
            <a:r>
              <a:rPr lang="en-US"/>
              <a:t> </a:t>
            </a:r>
            <a:r>
              <a:rPr lang="en-US" err="1"/>
              <a:t>khi</a:t>
            </a:r>
            <a:r>
              <a:rPr lang="en-US"/>
              <a:t> </a:t>
            </a:r>
            <a:r>
              <a:rPr lang="en-US" err="1"/>
              <a:t>có</a:t>
            </a:r>
            <a:r>
              <a:rPr lang="en-US"/>
              <a:t> </a:t>
            </a:r>
            <a:r>
              <a:rPr lang="en-US" err="1"/>
              <a:t>cảm</a:t>
            </a:r>
            <a:r>
              <a:rPr lang="en-US"/>
              <a:t> </a:t>
            </a:r>
            <a:r>
              <a:rPr lang="en-US" err="1"/>
              <a:t>giác</a:t>
            </a:r>
            <a:r>
              <a:rPr lang="en-US"/>
              <a:t> “</a:t>
            </a:r>
            <a:r>
              <a:rPr lang="en-US" err="1"/>
              <a:t>ngồi</a:t>
            </a:r>
            <a:r>
              <a:rPr lang="en-US"/>
              <a:t> </a:t>
            </a:r>
            <a:r>
              <a:rPr lang="en-US" err="1"/>
              <a:t>lên</a:t>
            </a:r>
            <a:r>
              <a:rPr lang="en-US"/>
              <a:t> </a:t>
            </a:r>
            <a:r>
              <a:rPr lang="en-US" err="1"/>
              <a:t>quả</a:t>
            </a:r>
            <a:r>
              <a:rPr lang="en-US"/>
              <a:t> </a:t>
            </a:r>
            <a:r>
              <a:rPr lang="en-US" err="1"/>
              <a:t>bóng</a:t>
            </a:r>
            <a:r>
              <a:rPr lang="en-US"/>
              <a:t>”, </a:t>
            </a:r>
            <a:r>
              <a:rPr lang="en-US" err="1"/>
              <a:t>đau</a:t>
            </a:r>
            <a:r>
              <a:rPr lang="en-US"/>
              <a:t>, </a:t>
            </a:r>
            <a:r>
              <a:rPr lang="en-US" err="1"/>
              <a:t>chảy</a:t>
            </a:r>
            <a:r>
              <a:rPr lang="en-US"/>
              <a:t> </a:t>
            </a:r>
            <a:r>
              <a:rPr lang="en-US" err="1"/>
              <a:t>máu</a:t>
            </a:r>
            <a:r>
              <a:rPr lang="en-US"/>
              <a:t>…</a:t>
            </a:r>
            <a:endParaRPr lang="vi-VN">
              <a:latin typeface="Arial"/>
              <a:cs typeface="Arial"/>
            </a:endParaRPr>
          </a:p>
          <a:p>
            <a:r>
              <a:rPr lang="en-US" err="1"/>
              <a:t>Gồm</a:t>
            </a:r>
            <a:r>
              <a:rPr lang="en-US"/>
              <a:t> 3 </a:t>
            </a:r>
            <a:r>
              <a:rPr lang="en-US" err="1"/>
              <a:t>thể</a:t>
            </a:r>
            <a:r>
              <a:rPr lang="en-US"/>
              <a:t>: Sa </a:t>
            </a:r>
            <a:r>
              <a:rPr lang="en-US" err="1"/>
              <a:t>ngoài</a:t>
            </a:r>
            <a:r>
              <a:rPr lang="en-US"/>
              <a:t>, </a:t>
            </a:r>
            <a:r>
              <a:rPr lang="en-US" err="1"/>
              <a:t>sa</a:t>
            </a:r>
            <a:r>
              <a:rPr lang="en-US"/>
              <a:t> </a:t>
            </a:r>
            <a:r>
              <a:rPr lang="en-US" err="1"/>
              <a:t>niêm</a:t>
            </a:r>
            <a:r>
              <a:rPr lang="en-US"/>
              <a:t> </a:t>
            </a:r>
            <a:r>
              <a:rPr lang="en-US" err="1"/>
              <a:t>mạc</a:t>
            </a:r>
            <a:r>
              <a:rPr lang="en-US"/>
              <a:t>, </a:t>
            </a:r>
            <a:r>
              <a:rPr lang="en-US" err="1"/>
              <a:t>sa</a:t>
            </a:r>
            <a:r>
              <a:rPr lang="en-US"/>
              <a:t> </a:t>
            </a:r>
            <a:r>
              <a:rPr lang="en-US" err="1"/>
              <a:t>trong</a:t>
            </a:r>
            <a:r>
              <a:rPr lang="en-US"/>
              <a:t>.</a:t>
            </a:r>
            <a:endParaRPr lang="vi-VN"/>
          </a:p>
          <a:p>
            <a:endParaRPr lang="en-US">
              <a:latin typeface="+mn-lt"/>
              <a:cs typeface="Calibri"/>
            </a:endParaRPr>
          </a:p>
          <a:p>
            <a:endParaRPr lang="en-US"/>
          </a:p>
        </p:txBody>
      </p:sp>
      <p:sp>
        <p:nvSpPr>
          <p:cNvPr id="4" name="Slide Number Placeholder 3"/>
          <p:cNvSpPr>
            <a:spLocks noGrp="1"/>
          </p:cNvSpPr>
          <p:nvPr>
            <p:ph type="sldNum" sz="quarter" idx="10"/>
          </p:nvPr>
        </p:nvSpPr>
        <p:spPr/>
        <p:txBody>
          <a:bodyPr/>
          <a:lstStyle/>
          <a:p>
            <a:fld id="{83A78F1A-C65D-45E3-8CE7-7FF00B90F65D}" type="slidenum">
              <a:rPr lang="en-US" smtClean="0"/>
              <a:t>25</a:t>
            </a:fld>
            <a:endParaRPr lang="en-US"/>
          </a:p>
        </p:txBody>
      </p:sp>
    </p:spTree>
    <p:extLst>
      <p:ext uri="{BB962C8B-B14F-4D97-AF65-F5344CB8AC3E}">
        <p14:creationId xmlns:p14="http://schemas.microsoft.com/office/powerpoint/2010/main" val="1286723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Khối</a:t>
            </a:r>
            <a:r>
              <a:rPr lang="en-US">
                <a:cs typeface="Calibri"/>
              </a:rPr>
              <a:t> </a:t>
            </a:r>
            <a:r>
              <a:rPr lang="en-US" err="1">
                <a:cs typeface="Calibri"/>
              </a:rPr>
              <a:t>sa</a:t>
            </a:r>
            <a:r>
              <a:rPr lang="en-US">
                <a:cs typeface="Calibri"/>
              </a:rPr>
              <a:t> </a:t>
            </a:r>
            <a:r>
              <a:rPr lang="en-US" err="1">
                <a:cs typeface="Calibri"/>
              </a:rPr>
              <a:t>thường</a:t>
            </a:r>
            <a:r>
              <a:rPr lang="en-US">
                <a:cs typeface="Calibri"/>
              </a:rPr>
              <a:t> </a:t>
            </a:r>
            <a:r>
              <a:rPr lang="en-US" err="1">
                <a:cs typeface="Calibri"/>
              </a:rPr>
              <a:t>trực</a:t>
            </a:r>
            <a:r>
              <a:rPr lang="en-US">
                <a:cs typeface="Calibri"/>
              </a:rPr>
              <a:t>, </a:t>
            </a:r>
            <a:r>
              <a:rPr lang="en-US" err="1">
                <a:cs typeface="Calibri"/>
              </a:rPr>
              <a:t>vướng</a:t>
            </a:r>
            <a:r>
              <a:rPr lang="en-US">
                <a:cs typeface="Calibri"/>
              </a:rPr>
              <a:t> </a:t>
            </a:r>
            <a:r>
              <a:rPr lang="en-US" err="1">
                <a:cs typeface="Calibri"/>
              </a:rPr>
              <a:t>nhiều</a:t>
            </a:r>
            <a:r>
              <a:rPr lang="en-US">
                <a:cs typeface="Calibri"/>
              </a:rPr>
              <a:t> </a:t>
            </a:r>
            <a:r>
              <a:rPr lang="en-US" err="1">
                <a:cs typeface="Calibri"/>
              </a:rPr>
              <a:t>hơn</a:t>
            </a:r>
            <a:r>
              <a:rPr lang="en-US">
                <a:cs typeface="Calibri"/>
              </a:rPr>
              <a:t> </a:t>
            </a:r>
            <a:r>
              <a:rPr lang="en-US" err="1">
                <a:cs typeface="Calibri"/>
              </a:rPr>
              <a:t>đau</a:t>
            </a:r>
            <a:r>
              <a:rPr lang="en-US">
                <a:cs typeface="Calibri"/>
              </a:rPr>
              <a:t>, </a:t>
            </a:r>
            <a:r>
              <a:rPr lang="en-US" err="1">
                <a:cs typeface="Calibri"/>
              </a:rPr>
              <a:t>không</a:t>
            </a:r>
            <a:r>
              <a:rPr lang="en-US">
                <a:cs typeface="Calibri"/>
              </a:rPr>
              <a:t> </a:t>
            </a:r>
            <a:r>
              <a:rPr lang="en-US" err="1">
                <a:cs typeface="Calibri"/>
              </a:rPr>
              <a:t>chảy</a:t>
            </a:r>
            <a:r>
              <a:rPr lang="en-US">
                <a:cs typeface="Calibri"/>
              </a:rPr>
              <a:t> </a:t>
            </a:r>
            <a:r>
              <a:rPr lang="en-US" err="1">
                <a:cs typeface="Calibri"/>
              </a:rPr>
              <a:t>máu</a:t>
            </a:r>
          </a:p>
        </p:txBody>
      </p:sp>
      <p:sp>
        <p:nvSpPr>
          <p:cNvPr id="4" name="Slide Number Placeholder 3"/>
          <p:cNvSpPr>
            <a:spLocks noGrp="1"/>
          </p:cNvSpPr>
          <p:nvPr>
            <p:ph type="sldNum" sz="quarter" idx="5"/>
          </p:nvPr>
        </p:nvSpPr>
        <p:spPr/>
        <p:txBody>
          <a:bodyPr/>
          <a:lstStyle/>
          <a:p>
            <a:fld id="{D1D6D2BC-D18C-4213-AB38-817D49C2049E}" type="slidenum">
              <a:rPr lang="en-US" smtClean="0"/>
              <a:t>26</a:t>
            </a:fld>
            <a:endParaRPr lang="en-US"/>
          </a:p>
        </p:txBody>
      </p:sp>
    </p:spTree>
    <p:extLst>
      <p:ext uri="{BB962C8B-B14F-4D97-AF65-F5344CB8AC3E}">
        <p14:creationId xmlns:p14="http://schemas.microsoft.com/office/powerpoint/2010/main" val="804393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Nổi</a:t>
            </a:r>
            <a:r>
              <a:rPr lang="en-US">
                <a:cs typeface="Calibri"/>
              </a:rPr>
              <a:t> </a:t>
            </a:r>
            <a:r>
              <a:rPr lang="en-US" err="1">
                <a:cs typeface="Calibri"/>
              </a:rPr>
              <a:t>nhiều</a:t>
            </a:r>
            <a:r>
              <a:rPr lang="en-US">
                <a:cs typeface="Calibri"/>
              </a:rPr>
              <a:t> </a:t>
            </a:r>
            <a:r>
              <a:rPr lang="en-US" err="1">
                <a:cs typeface="Calibri"/>
              </a:rPr>
              <a:t>mụn</a:t>
            </a:r>
            <a:r>
              <a:rPr lang="en-US">
                <a:cs typeface="Calibri"/>
              </a:rPr>
              <a:t> </a:t>
            </a:r>
            <a:r>
              <a:rPr lang="en-US" err="1">
                <a:cs typeface="Calibri"/>
              </a:rPr>
              <a:t>sùi</a:t>
            </a:r>
            <a:r>
              <a:rPr lang="en-US">
                <a:cs typeface="Calibri"/>
              </a:rPr>
              <a:t> ở HM </a:t>
            </a:r>
            <a:r>
              <a:rPr lang="en-US" err="1">
                <a:cs typeface="Calibri"/>
              </a:rPr>
              <a:t>và</a:t>
            </a:r>
            <a:r>
              <a:rPr lang="en-US">
                <a:cs typeface="Calibri"/>
              </a:rPr>
              <a:t> </a:t>
            </a:r>
            <a:r>
              <a:rPr lang="en-US" err="1">
                <a:cs typeface="Calibri"/>
              </a:rPr>
              <a:t>quanh</a:t>
            </a:r>
            <a:r>
              <a:rPr lang="en-US">
                <a:cs typeface="Calibri"/>
              </a:rPr>
              <a:t> HM, </a:t>
            </a:r>
            <a:r>
              <a:rPr lang="en-US" err="1">
                <a:cs typeface="Calibri"/>
              </a:rPr>
              <a:t>đôi</a:t>
            </a:r>
            <a:r>
              <a:rPr lang="en-US">
                <a:cs typeface="Calibri"/>
              </a:rPr>
              <a:t> </a:t>
            </a:r>
            <a:r>
              <a:rPr lang="en-US" err="1">
                <a:cs typeface="Calibri"/>
              </a:rPr>
              <a:t>khi</a:t>
            </a:r>
            <a:r>
              <a:rPr lang="en-US">
                <a:cs typeface="Calibri"/>
              </a:rPr>
              <a:t> </a:t>
            </a:r>
            <a:r>
              <a:rPr lang="en-US" err="1">
                <a:cs typeface="Calibri"/>
              </a:rPr>
              <a:t>kết</a:t>
            </a:r>
            <a:r>
              <a:rPr lang="en-US">
                <a:cs typeface="Calibri"/>
              </a:rPr>
              <a:t> </a:t>
            </a:r>
            <a:r>
              <a:rPr lang="en-US" err="1">
                <a:cs typeface="Calibri"/>
              </a:rPr>
              <a:t>thành</a:t>
            </a:r>
            <a:r>
              <a:rPr lang="en-US">
                <a:cs typeface="Calibri"/>
              </a:rPr>
              <a:t> </a:t>
            </a:r>
            <a:r>
              <a:rPr lang="en-US" err="1">
                <a:cs typeface="Calibri"/>
              </a:rPr>
              <a:t>mảng</a:t>
            </a:r>
            <a:r>
              <a:rPr lang="en-US">
                <a:cs typeface="Calibri"/>
              </a:rPr>
              <a:t> </a:t>
            </a:r>
            <a:r>
              <a:rPr lang="en-US" err="1">
                <a:cs typeface="Calibri"/>
              </a:rPr>
              <a:t>màu</a:t>
            </a:r>
            <a:r>
              <a:rPr lang="en-US">
                <a:cs typeface="Calibri"/>
              </a:rPr>
              <a:t> </a:t>
            </a:r>
            <a:r>
              <a:rPr lang="en-US" err="1">
                <a:cs typeface="Calibri"/>
              </a:rPr>
              <a:t>hồng</a:t>
            </a:r>
            <a:r>
              <a:rPr lang="en-US">
                <a:cs typeface="Calibri"/>
              </a:rPr>
              <a:t> </a:t>
            </a:r>
            <a:r>
              <a:rPr lang="en-US" err="1">
                <a:cs typeface="Calibri"/>
              </a:rPr>
              <a:t>xám</a:t>
            </a:r>
          </a:p>
          <a:p>
            <a:r>
              <a:rPr lang="en-US">
                <a:cs typeface="Calibri"/>
              </a:rPr>
              <a:t>QHTD qua </a:t>
            </a:r>
            <a:r>
              <a:rPr lang="en-US" err="1">
                <a:cs typeface="Calibri"/>
              </a:rPr>
              <a:t>ngã</a:t>
            </a:r>
            <a:r>
              <a:rPr lang="en-US">
                <a:cs typeface="Calibri"/>
              </a:rPr>
              <a:t> HM</a:t>
            </a:r>
          </a:p>
          <a:p>
            <a:r>
              <a:rPr lang="en-US" err="1">
                <a:cs typeface="Calibri"/>
              </a:rPr>
              <a:t>Cần</a:t>
            </a:r>
            <a:r>
              <a:rPr lang="en-US">
                <a:cs typeface="Calibri"/>
              </a:rPr>
              <a:t> p/b </a:t>
            </a:r>
            <a:r>
              <a:rPr lang="en-US" err="1">
                <a:cs typeface="Calibri"/>
              </a:rPr>
              <a:t>với</a:t>
            </a:r>
            <a:r>
              <a:rPr lang="en-US">
                <a:cs typeface="Calibri"/>
              </a:rPr>
              <a:t> UTOHM (</a:t>
            </a:r>
            <a:r>
              <a:rPr lang="en-US" err="1">
                <a:cs typeface="Calibri"/>
              </a:rPr>
              <a:t>sinh</a:t>
            </a:r>
            <a:r>
              <a:rPr lang="en-US">
                <a:cs typeface="Calibri"/>
              </a:rPr>
              <a:t> </a:t>
            </a:r>
            <a:r>
              <a:rPr lang="en-US" err="1">
                <a:cs typeface="Calibri"/>
              </a:rPr>
              <a:t>thiết</a:t>
            </a:r>
            <a:r>
              <a:rPr lang="en-US">
                <a:cs typeface="Calibri"/>
              </a:rPr>
              <a:t>)</a:t>
            </a:r>
          </a:p>
        </p:txBody>
      </p:sp>
      <p:sp>
        <p:nvSpPr>
          <p:cNvPr id="4" name="Slide Number Placeholder 3"/>
          <p:cNvSpPr>
            <a:spLocks noGrp="1"/>
          </p:cNvSpPr>
          <p:nvPr>
            <p:ph type="sldNum" sz="quarter" idx="5"/>
          </p:nvPr>
        </p:nvSpPr>
        <p:spPr/>
        <p:txBody>
          <a:bodyPr/>
          <a:lstStyle/>
          <a:p>
            <a:fld id="{D1D6D2BC-D18C-4213-AB38-817D49C2049E}" type="slidenum">
              <a:rPr lang="en-US" smtClean="0"/>
              <a:t>27</a:t>
            </a:fld>
            <a:endParaRPr lang="en-US"/>
          </a:p>
        </p:txBody>
      </p:sp>
    </p:spTree>
    <p:extLst>
      <p:ext uri="{BB962C8B-B14F-4D97-AF65-F5344CB8AC3E}">
        <p14:creationId xmlns:p14="http://schemas.microsoft.com/office/powerpoint/2010/main" val="249255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 Phẫu</a:t>
            </a:r>
            <a:r>
              <a:rPr lang="vi-VN" baseline="0"/>
              <a:t> thuật Whitehead ít được sử dụng do biến chứng biến dạng hậu môn</a:t>
            </a:r>
            <a:endParaRPr lang="en-US"/>
          </a:p>
        </p:txBody>
      </p:sp>
      <p:sp>
        <p:nvSpPr>
          <p:cNvPr id="4" name="Slide Number Placeholder 3"/>
          <p:cNvSpPr>
            <a:spLocks noGrp="1"/>
          </p:cNvSpPr>
          <p:nvPr>
            <p:ph type="sldNum" sz="quarter" idx="10"/>
          </p:nvPr>
        </p:nvSpPr>
        <p:spPr/>
        <p:txBody>
          <a:bodyPr/>
          <a:lstStyle/>
          <a:p>
            <a:fld id="{0DBB2BA6-69F3-428D-A3CA-4C7AF73A8390}" type="slidenum">
              <a:rPr lang="en-US" smtClean="0"/>
              <a:t>46</a:t>
            </a:fld>
            <a:endParaRPr lang="en-US"/>
          </a:p>
        </p:txBody>
      </p:sp>
    </p:spTree>
    <p:extLst>
      <p:ext uri="{BB962C8B-B14F-4D97-AF65-F5344CB8AC3E}">
        <p14:creationId xmlns:p14="http://schemas.microsoft.com/office/powerpoint/2010/main" val="1061795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err="1"/>
              <a:t>Hiện</a:t>
            </a:r>
            <a:r>
              <a:rPr lang="en-US"/>
              <a:t> nay </a:t>
            </a:r>
            <a:r>
              <a:rPr lang="en-US" err="1"/>
              <a:t>phẫu</a:t>
            </a:r>
            <a:r>
              <a:rPr lang="en-US"/>
              <a:t> </a:t>
            </a:r>
            <a:r>
              <a:rPr lang="en-US" err="1"/>
              <a:t>thuật</a:t>
            </a:r>
            <a:r>
              <a:rPr lang="en-US"/>
              <a:t> Whitehead </a:t>
            </a:r>
            <a:r>
              <a:rPr lang="en-US" err="1"/>
              <a:t>ít</a:t>
            </a:r>
            <a:r>
              <a:rPr lang="en-US"/>
              <a:t> </a:t>
            </a:r>
            <a:r>
              <a:rPr lang="en-US" err="1"/>
              <a:t>được</a:t>
            </a:r>
            <a:r>
              <a:rPr lang="en-US"/>
              <a:t> </a:t>
            </a:r>
            <a:r>
              <a:rPr lang="en-US" err="1"/>
              <a:t>sử</a:t>
            </a:r>
            <a:r>
              <a:rPr lang="en-US"/>
              <a:t> </a:t>
            </a:r>
            <a:r>
              <a:rPr lang="en-US" err="1"/>
              <a:t>dụng</a:t>
            </a:r>
            <a:r>
              <a:rPr lang="en-US"/>
              <a:t> do </a:t>
            </a:r>
            <a:r>
              <a:rPr lang="en-US" err="1"/>
              <a:t>biến</a:t>
            </a:r>
            <a:r>
              <a:rPr lang="en-US"/>
              <a:t> </a:t>
            </a:r>
            <a:r>
              <a:rPr lang="en-US" err="1"/>
              <a:t>chứng</a:t>
            </a:r>
            <a:r>
              <a:rPr lang="en-US"/>
              <a:t> </a:t>
            </a:r>
            <a:r>
              <a:rPr lang="en-US" err="1"/>
              <a:t>biến</a:t>
            </a:r>
            <a:r>
              <a:rPr lang="en-US"/>
              <a:t> </a:t>
            </a:r>
            <a:r>
              <a:rPr lang="en-US" err="1"/>
              <a:t>dạng</a:t>
            </a:r>
            <a:r>
              <a:rPr lang="en-US"/>
              <a:t> </a:t>
            </a:r>
            <a:r>
              <a:rPr lang="en-US" err="1"/>
              <a:t>hậu</a:t>
            </a:r>
            <a:r>
              <a:rPr lang="en-US"/>
              <a:t> </a:t>
            </a:r>
            <a:r>
              <a:rPr lang="en-US" err="1"/>
              <a:t>môn</a:t>
            </a:r>
            <a:r>
              <a:rPr lang="en-US"/>
              <a:t> </a:t>
            </a:r>
            <a:r>
              <a:rPr lang="en-US" err="1"/>
              <a:t>gây</a:t>
            </a:r>
            <a:r>
              <a:rPr lang="en-US"/>
              <a:t> </a:t>
            </a:r>
            <a:r>
              <a:rPr lang="en-US" err="1"/>
              <a:t>tình</a:t>
            </a:r>
            <a:r>
              <a:rPr lang="en-US"/>
              <a:t> </a:t>
            </a:r>
            <a:r>
              <a:rPr lang="en-US" err="1"/>
              <a:t>trạng</a:t>
            </a:r>
            <a:r>
              <a:rPr lang="en-US"/>
              <a:t> </a:t>
            </a:r>
            <a:r>
              <a:rPr lang="en-US" err="1"/>
              <a:t>tăng</a:t>
            </a:r>
            <a:r>
              <a:rPr lang="en-US"/>
              <a:t> </a:t>
            </a:r>
            <a:r>
              <a:rPr lang="en-US" err="1"/>
              <a:t>tiết</a:t>
            </a:r>
            <a:r>
              <a:rPr lang="en-US"/>
              <a:t> </a:t>
            </a:r>
            <a:r>
              <a:rPr lang="en-US" err="1"/>
              <a:t>chất</a:t>
            </a:r>
            <a:r>
              <a:rPr lang="en-US"/>
              <a:t> </a:t>
            </a:r>
            <a:r>
              <a:rPr lang="en-US" err="1"/>
              <a:t>nhờn</a:t>
            </a:r>
            <a:r>
              <a:rPr lang="en-US"/>
              <a:t> </a:t>
            </a:r>
            <a:r>
              <a:rPr lang="en-US" err="1"/>
              <a:t>từ</a:t>
            </a:r>
            <a:r>
              <a:rPr lang="en-US"/>
              <a:t> </a:t>
            </a:r>
            <a:r>
              <a:rPr lang="en-US" err="1"/>
              <a:t>niêm</a:t>
            </a:r>
            <a:r>
              <a:rPr lang="en-US"/>
              <a:t> </a:t>
            </a:r>
            <a:r>
              <a:rPr lang="en-US" err="1"/>
              <a:t>mạc</a:t>
            </a:r>
            <a:r>
              <a:rPr lang="en-US"/>
              <a:t> </a:t>
            </a:r>
            <a:r>
              <a:rPr lang="en-US" err="1"/>
              <a:t>trực</a:t>
            </a:r>
            <a:r>
              <a:rPr lang="en-US"/>
              <a:t> </a:t>
            </a:r>
            <a:r>
              <a:rPr lang="en-US" err="1"/>
              <a:t>tràng</a:t>
            </a:r>
            <a:r>
              <a:rPr lang="en-US"/>
              <a:t> </a:t>
            </a:r>
            <a:r>
              <a:rPr lang="en-US" err="1"/>
              <a:t>ra</a:t>
            </a:r>
            <a:r>
              <a:rPr lang="en-US"/>
              <a:t> da </a:t>
            </a:r>
            <a:r>
              <a:rPr lang="en-US" err="1"/>
              <a:t>xung</a:t>
            </a:r>
            <a:r>
              <a:rPr lang="en-US"/>
              <a:t> </a:t>
            </a:r>
            <a:r>
              <a:rPr lang="en-US" err="1"/>
              <a:t>quanh</a:t>
            </a:r>
            <a:r>
              <a:rPr lang="en-US"/>
              <a:t> </a:t>
            </a:r>
            <a:r>
              <a:rPr lang="en-US" err="1"/>
              <a:t>hậu</a:t>
            </a:r>
            <a:r>
              <a:rPr lang="en-US"/>
              <a:t> </a:t>
            </a:r>
            <a:r>
              <a:rPr lang="en-US" err="1"/>
              <a:t>môn</a:t>
            </a:r>
            <a:r>
              <a:rPr lang="en-US"/>
              <a:t> --&gt; Hiện tượng </a:t>
            </a:r>
            <a:r>
              <a:rPr lang="en-US" err="1"/>
              <a:t>hậu</a:t>
            </a:r>
            <a:r>
              <a:rPr lang="en-US"/>
              <a:t> </a:t>
            </a:r>
            <a:r>
              <a:rPr lang="en-US" err="1"/>
              <a:t>môn</a:t>
            </a:r>
            <a:r>
              <a:rPr lang="en-US"/>
              <a:t> </a:t>
            </a:r>
            <a:r>
              <a:rPr lang="en-US" err="1"/>
              <a:t>ướt</a:t>
            </a:r>
            <a:r>
              <a:rPr lang="en-US"/>
              <a:t> hay </a:t>
            </a:r>
            <a:r>
              <a:rPr lang="en-US" err="1"/>
              <a:t>hậu</a:t>
            </a:r>
            <a:r>
              <a:rPr lang="en-US"/>
              <a:t> </a:t>
            </a:r>
            <a:r>
              <a:rPr lang="en-US" err="1"/>
              <a:t>môn</a:t>
            </a:r>
            <a:r>
              <a:rPr lang="en-US"/>
              <a:t> </a:t>
            </a:r>
            <a:r>
              <a:rPr lang="en-US" err="1"/>
              <a:t>của</a:t>
            </a:r>
            <a:r>
              <a:rPr lang="en-US"/>
              <a:t> whitehead</a:t>
            </a:r>
            <a:endParaRPr lang="en-US">
              <a:latin typeface="Calibri"/>
              <a:cs typeface="Calibri"/>
            </a:endParaRPr>
          </a:p>
          <a:p>
            <a:r>
              <a:rPr lang="en-US" err="1">
                <a:latin typeface="Calibri"/>
                <a:cs typeface="Calibri"/>
              </a:rPr>
              <a:t>Cải</a:t>
            </a:r>
            <a:r>
              <a:rPr lang="en-US">
                <a:latin typeface="Calibri"/>
                <a:cs typeface="Calibri"/>
              </a:rPr>
              <a:t> </a:t>
            </a:r>
            <a:r>
              <a:rPr lang="en-US" err="1">
                <a:latin typeface="Calibri"/>
                <a:cs typeface="Calibri"/>
              </a:rPr>
              <a:t>biên</a:t>
            </a:r>
            <a:r>
              <a:rPr lang="en-US">
                <a:latin typeface="Calibri"/>
                <a:cs typeface="Calibri"/>
              </a:rPr>
              <a:t>: </a:t>
            </a:r>
            <a:r>
              <a:rPr lang="en-US" err="1">
                <a:latin typeface="Calibri"/>
                <a:cs typeface="Calibri"/>
              </a:rPr>
              <a:t>Cắt</a:t>
            </a:r>
            <a:r>
              <a:rPr lang="en-US">
                <a:latin typeface="Calibri"/>
                <a:cs typeface="Calibri"/>
              </a:rPr>
              <a:t> </a:t>
            </a:r>
            <a:r>
              <a:rPr lang="en-US" err="1">
                <a:latin typeface="Calibri"/>
                <a:cs typeface="Calibri"/>
              </a:rPr>
              <a:t>trĩ</a:t>
            </a:r>
            <a:r>
              <a:rPr lang="en-US">
                <a:latin typeface="Calibri"/>
                <a:cs typeface="Calibri"/>
              </a:rPr>
              <a:t> </a:t>
            </a:r>
            <a:r>
              <a:rPr lang="en-US" err="1">
                <a:latin typeface="Calibri"/>
                <a:cs typeface="Calibri"/>
              </a:rPr>
              <a:t>vòng</a:t>
            </a:r>
            <a:r>
              <a:rPr lang="en-US">
                <a:latin typeface="Calibri"/>
                <a:cs typeface="Calibri"/>
              </a:rPr>
              <a:t> </a:t>
            </a:r>
            <a:r>
              <a:rPr lang="en-US" err="1">
                <a:latin typeface="Calibri"/>
                <a:cs typeface="Calibri"/>
              </a:rPr>
              <a:t>theo</a:t>
            </a:r>
            <a:r>
              <a:rPr lang="en-US">
                <a:latin typeface="Calibri"/>
                <a:cs typeface="Calibri"/>
              </a:rPr>
              <a:t> </a:t>
            </a:r>
            <a:r>
              <a:rPr lang="en-US" err="1">
                <a:latin typeface="Calibri"/>
                <a:cs typeface="Calibri"/>
              </a:rPr>
              <a:t>phương</a:t>
            </a:r>
            <a:r>
              <a:rPr lang="en-US">
                <a:latin typeface="Calibri"/>
                <a:cs typeface="Calibri"/>
              </a:rPr>
              <a:t> </a:t>
            </a:r>
            <a:r>
              <a:rPr lang="en-US" err="1">
                <a:latin typeface="Calibri"/>
                <a:cs typeface="Calibri"/>
              </a:rPr>
              <a:t>pháp</a:t>
            </a:r>
            <a:r>
              <a:rPr lang="en-US">
                <a:latin typeface="Calibri"/>
                <a:cs typeface="Calibri"/>
              </a:rPr>
              <a:t> Buie: Thay </a:t>
            </a:r>
            <a:r>
              <a:rPr lang="en-US" err="1">
                <a:latin typeface="Calibri"/>
                <a:cs typeface="Calibri"/>
              </a:rPr>
              <a:t>vì</a:t>
            </a:r>
            <a:r>
              <a:rPr lang="en-US">
                <a:latin typeface="Calibri"/>
                <a:cs typeface="Calibri"/>
              </a:rPr>
              <a:t> </a:t>
            </a:r>
            <a:r>
              <a:rPr lang="en-US" err="1">
                <a:latin typeface="Calibri"/>
                <a:cs typeface="Calibri"/>
              </a:rPr>
              <a:t>cắt</a:t>
            </a:r>
            <a:r>
              <a:rPr lang="en-US">
                <a:latin typeface="Calibri"/>
                <a:cs typeface="Calibri"/>
              </a:rPr>
              <a:t> </a:t>
            </a:r>
            <a:r>
              <a:rPr lang="en-US" err="1">
                <a:latin typeface="Calibri"/>
                <a:cs typeface="Calibri"/>
              </a:rPr>
              <a:t>bỏ</a:t>
            </a:r>
            <a:r>
              <a:rPr lang="en-US">
                <a:latin typeface="Calibri"/>
                <a:cs typeface="Calibri"/>
              </a:rPr>
              <a:t> </a:t>
            </a:r>
            <a:r>
              <a:rPr lang="en-US" err="1">
                <a:latin typeface="Calibri"/>
                <a:cs typeface="Calibri"/>
              </a:rPr>
              <a:t>toàn</a:t>
            </a:r>
            <a:r>
              <a:rPr lang="en-US">
                <a:latin typeface="Calibri"/>
                <a:cs typeface="Calibri"/>
              </a:rPr>
              <a:t> </a:t>
            </a:r>
            <a:r>
              <a:rPr lang="en-US" err="1">
                <a:latin typeface="Calibri"/>
                <a:cs typeface="Calibri"/>
              </a:rPr>
              <a:t>bộ</a:t>
            </a:r>
            <a:r>
              <a:rPr lang="en-US">
                <a:latin typeface="Calibri"/>
                <a:cs typeface="Calibri"/>
              </a:rPr>
              <a:t> </a:t>
            </a:r>
            <a:r>
              <a:rPr lang="en-US" err="1">
                <a:latin typeface="Calibri"/>
                <a:cs typeface="Calibri"/>
              </a:rPr>
              <a:t>bề</a:t>
            </a:r>
            <a:r>
              <a:rPr lang="en-US">
                <a:latin typeface="Calibri"/>
                <a:cs typeface="Calibri"/>
              </a:rPr>
              <a:t> </a:t>
            </a:r>
            <a:r>
              <a:rPr lang="en-US" err="1">
                <a:latin typeface="Calibri"/>
                <a:cs typeface="Calibri"/>
              </a:rPr>
              <a:t>mặt</a:t>
            </a:r>
            <a:r>
              <a:rPr lang="en-US">
                <a:latin typeface="Calibri"/>
                <a:cs typeface="Calibri"/>
              </a:rPr>
              <a:t> </a:t>
            </a:r>
            <a:r>
              <a:rPr lang="en-US" err="1">
                <a:latin typeface="Calibri"/>
                <a:cs typeface="Calibri"/>
              </a:rPr>
              <a:t>ống</a:t>
            </a:r>
            <a:r>
              <a:rPr lang="en-US">
                <a:latin typeface="Calibri"/>
                <a:cs typeface="Calibri"/>
              </a:rPr>
              <a:t> </a:t>
            </a:r>
            <a:r>
              <a:rPr lang="en-US" err="1">
                <a:latin typeface="Calibri"/>
                <a:cs typeface="Calibri"/>
              </a:rPr>
              <a:t>hậu</a:t>
            </a:r>
            <a:r>
              <a:rPr lang="en-US">
                <a:latin typeface="Calibri"/>
                <a:cs typeface="Calibri"/>
              </a:rPr>
              <a:t> </a:t>
            </a:r>
            <a:r>
              <a:rPr lang="en-US" err="1">
                <a:latin typeface="Calibri"/>
                <a:cs typeface="Calibri"/>
              </a:rPr>
              <a:t>môn</a:t>
            </a:r>
            <a:r>
              <a:rPr lang="en-US">
                <a:latin typeface="Calibri"/>
                <a:cs typeface="Calibri"/>
              </a:rPr>
              <a:t> </a:t>
            </a:r>
            <a:r>
              <a:rPr lang="en-US" err="1">
                <a:latin typeface="Calibri"/>
                <a:cs typeface="Calibri"/>
              </a:rPr>
              <a:t>thì</a:t>
            </a:r>
            <a:r>
              <a:rPr lang="en-US">
                <a:latin typeface="Calibri"/>
                <a:cs typeface="Calibri"/>
              </a:rPr>
              <a:t> </a:t>
            </a:r>
            <a:r>
              <a:rPr lang="en-US" err="1">
                <a:latin typeface="Calibri"/>
                <a:cs typeface="Calibri"/>
              </a:rPr>
              <a:t>phẫu</a:t>
            </a:r>
            <a:r>
              <a:rPr lang="en-US">
                <a:latin typeface="Calibri"/>
                <a:cs typeface="Calibri"/>
              </a:rPr>
              <a:t> </a:t>
            </a:r>
            <a:r>
              <a:rPr lang="en-US" err="1">
                <a:latin typeface="Calibri"/>
                <a:cs typeface="Calibri"/>
              </a:rPr>
              <a:t>thuật</a:t>
            </a:r>
            <a:r>
              <a:rPr lang="en-US">
                <a:latin typeface="Calibri"/>
                <a:cs typeface="Calibri"/>
              </a:rPr>
              <a:t> </a:t>
            </a:r>
            <a:r>
              <a:rPr lang="en-US" err="1">
                <a:latin typeface="Calibri"/>
                <a:cs typeface="Calibri"/>
              </a:rPr>
              <a:t>chừa</a:t>
            </a:r>
            <a:r>
              <a:rPr lang="en-US">
                <a:latin typeface="Calibri"/>
                <a:cs typeface="Calibri"/>
              </a:rPr>
              <a:t> </a:t>
            </a:r>
            <a:r>
              <a:rPr lang="en-US" err="1">
                <a:latin typeface="Calibri"/>
                <a:cs typeface="Calibri"/>
              </a:rPr>
              <a:t>lại</a:t>
            </a:r>
            <a:r>
              <a:rPr lang="en-US">
                <a:latin typeface="Calibri"/>
                <a:cs typeface="Calibri"/>
              </a:rPr>
              <a:t> </a:t>
            </a:r>
            <a:r>
              <a:rPr lang="en-US" err="1">
                <a:latin typeface="Calibri"/>
                <a:cs typeface="Calibri"/>
              </a:rPr>
              <a:t>ba</a:t>
            </a:r>
            <a:r>
              <a:rPr lang="en-US">
                <a:latin typeface="Calibri"/>
                <a:cs typeface="Calibri"/>
              </a:rPr>
              <a:t> </a:t>
            </a:r>
            <a:r>
              <a:rPr lang="en-US" err="1">
                <a:latin typeface="Calibri"/>
                <a:cs typeface="Calibri"/>
              </a:rPr>
              <a:t>cầu</a:t>
            </a:r>
            <a:r>
              <a:rPr lang="en-US">
                <a:latin typeface="Calibri"/>
                <a:cs typeface="Calibri"/>
              </a:rPr>
              <a:t> da-</a:t>
            </a:r>
            <a:r>
              <a:rPr lang="en-US" err="1">
                <a:latin typeface="Calibri"/>
                <a:cs typeface="Calibri"/>
              </a:rPr>
              <a:t>niêm</a:t>
            </a:r>
            <a:r>
              <a:rPr lang="en-US">
                <a:latin typeface="Calibri"/>
                <a:cs typeface="Calibri"/>
              </a:rPr>
              <a:t> </a:t>
            </a:r>
            <a:r>
              <a:rPr lang="en-US" err="1">
                <a:latin typeface="Calibri"/>
                <a:cs typeface="Calibri"/>
              </a:rPr>
              <a:t>để</a:t>
            </a:r>
            <a:r>
              <a:rPr lang="en-US">
                <a:latin typeface="Calibri"/>
                <a:cs typeface="Calibri"/>
              </a:rPr>
              <a:t> </a:t>
            </a:r>
            <a:r>
              <a:rPr lang="en-US" err="1">
                <a:latin typeface="Calibri"/>
                <a:cs typeface="Calibri"/>
              </a:rPr>
              <a:t>tạo</a:t>
            </a:r>
            <a:r>
              <a:rPr lang="en-US">
                <a:latin typeface="Calibri"/>
                <a:cs typeface="Calibri"/>
              </a:rPr>
              <a:t> </a:t>
            </a:r>
            <a:r>
              <a:rPr lang="en-US" err="1">
                <a:latin typeface="Calibri"/>
                <a:cs typeface="Calibri"/>
              </a:rPr>
              <a:t>thế</a:t>
            </a:r>
            <a:r>
              <a:rPr lang="en-US">
                <a:latin typeface="Calibri"/>
                <a:cs typeface="Calibri"/>
              </a:rPr>
              <a:t> </a:t>
            </a:r>
            <a:r>
              <a:rPr lang="en-US" err="1">
                <a:latin typeface="Calibri"/>
                <a:cs typeface="Calibri"/>
              </a:rPr>
              <a:t>cân</a:t>
            </a:r>
            <a:r>
              <a:rPr lang="en-US">
                <a:latin typeface="Calibri"/>
                <a:cs typeface="Calibri"/>
              </a:rPr>
              <a:t> </a:t>
            </a:r>
            <a:r>
              <a:rPr lang="en-US" err="1">
                <a:latin typeface="Calibri"/>
                <a:cs typeface="Calibri"/>
              </a:rPr>
              <a:t>bằng</a:t>
            </a:r>
            <a:r>
              <a:rPr lang="en-US">
                <a:latin typeface="Calibri"/>
                <a:cs typeface="Calibri"/>
              </a:rPr>
              <a:t> </a:t>
            </a:r>
            <a:r>
              <a:rPr lang="en-US" err="1">
                <a:latin typeface="Calibri"/>
                <a:cs typeface="Calibri"/>
              </a:rPr>
              <a:t>giữa</a:t>
            </a:r>
            <a:r>
              <a:rPr lang="en-US">
                <a:latin typeface="Calibri"/>
                <a:cs typeface="Calibri"/>
              </a:rPr>
              <a:t> phần da </a:t>
            </a:r>
            <a:r>
              <a:rPr lang="en-US" err="1">
                <a:latin typeface="Calibri"/>
                <a:cs typeface="Calibri"/>
              </a:rPr>
              <a:t>và</a:t>
            </a:r>
            <a:r>
              <a:rPr lang="en-US">
                <a:latin typeface="Calibri"/>
                <a:cs typeface="Calibri"/>
              </a:rPr>
              <a:t> </a:t>
            </a:r>
            <a:r>
              <a:rPr lang="en-US" err="1">
                <a:latin typeface="Calibri"/>
                <a:cs typeface="Calibri"/>
              </a:rPr>
              <a:t>phần</a:t>
            </a:r>
            <a:r>
              <a:rPr lang="en-US">
                <a:latin typeface="Calibri"/>
                <a:cs typeface="Calibri"/>
              </a:rPr>
              <a:t> </a:t>
            </a:r>
            <a:r>
              <a:rPr lang="en-US" err="1">
                <a:latin typeface="Calibri"/>
                <a:cs typeface="Calibri"/>
              </a:rPr>
              <a:t>niêm</a:t>
            </a:r>
            <a:r>
              <a:rPr lang="en-US">
                <a:latin typeface="Calibri"/>
                <a:cs typeface="Calibri"/>
              </a:rPr>
              <a:t> </a:t>
            </a:r>
            <a:r>
              <a:rPr lang="en-US" err="1">
                <a:latin typeface="Calibri"/>
                <a:cs typeface="Calibri"/>
              </a:rPr>
              <a:t>của</a:t>
            </a:r>
            <a:r>
              <a:rPr lang="en-US">
                <a:latin typeface="Calibri"/>
                <a:cs typeface="Calibri"/>
              </a:rPr>
              <a:t> </a:t>
            </a:r>
            <a:r>
              <a:rPr lang="en-US" err="1">
                <a:latin typeface="Calibri"/>
                <a:cs typeface="Calibri"/>
              </a:rPr>
              <a:t>ống</a:t>
            </a:r>
            <a:r>
              <a:rPr lang="en-US">
                <a:latin typeface="Calibri"/>
                <a:cs typeface="Calibri"/>
              </a:rPr>
              <a:t> </a:t>
            </a:r>
            <a:r>
              <a:rPr lang="en-US" err="1">
                <a:latin typeface="Calibri"/>
                <a:cs typeface="Calibri"/>
              </a:rPr>
              <a:t>hậu</a:t>
            </a:r>
            <a:r>
              <a:rPr lang="en-US">
                <a:latin typeface="Calibri"/>
                <a:cs typeface="Calibri"/>
              </a:rPr>
              <a:t> </a:t>
            </a:r>
            <a:r>
              <a:rPr lang="en-US" err="1">
                <a:latin typeface="Calibri"/>
                <a:cs typeface="Calibri"/>
              </a:rPr>
              <a:t>môn</a:t>
            </a:r>
            <a:r>
              <a:rPr lang="en-US">
                <a:latin typeface="Calibri"/>
                <a:cs typeface="Calibri"/>
              </a:rPr>
              <a:t>.</a:t>
            </a:r>
          </a:p>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D1D6D2BC-D18C-4213-AB38-817D49C2049E}" type="slidenum">
              <a:rPr lang="en-US" smtClean="0"/>
              <a:t>47</a:t>
            </a:fld>
            <a:endParaRPr lang="en-US"/>
          </a:p>
        </p:txBody>
      </p:sp>
    </p:spTree>
    <p:extLst>
      <p:ext uri="{BB962C8B-B14F-4D97-AF65-F5344CB8AC3E}">
        <p14:creationId xmlns:p14="http://schemas.microsoft.com/office/powerpoint/2010/main" val="3557308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err="1"/>
              <a:t>Chuẩn</a:t>
            </a:r>
            <a:r>
              <a:rPr lang="vi-VN"/>
              <a:t> </a:t>
            </a:r>
            <a:r>
              <a:rPr lang="vi-VN" err="1"/>
              <a:t>bị</a:t>
            </a:r>
            <a:r>
              <a:rPr lang="vi-VN"/>
              <a:t> </a:t>
            </a:r>
            <a:r>
              <a:rPr lang="vi-VN" err="1"/>
              <a:t>bệnh</a:t>
            </a:r>
            <a:r>
              <a:rPr lang="vi-VN"/>
              <a:t> nhân </a:t>
            </a:r>
            <a:r>
              <a:rPr lang="vi-VN" err="1"/>
              <a:t>trước</a:t>
            </a:r>
            <a:r>
              <a:rPr lang="vi-VN"/>
              <a:t> </a:t>
            </a:r>
            <a:r>
              <a:rPr lang="vi-VN" err="1"/>
              <a:t>mổ</a:t>
            </a:r>
            <a:r>
              <a:rPr lang="vi-VN"/>
              <a:t>: </a:t>
            </a:r>
            <a:r>
              <a:rPr lang="vi-VN" err="1"/>
              <a:t>Bệnh</a:t>
            </a:r>
            <a:r>
              <a:rPr lang="vi-VN"/>
              <a:t> nhân </a:t>
            </a:r>
            <a:r>
              <a:rPr lang="vi-VN" err="1"/>
              <a:t>nhịn</a:t>
            </a:r>
            <a:r>
              <a:rPr lang="vi-VN"/>
              <a:t> ăn </a:t>
            </a:r>
            <a:r>
              <a:rPr lang="vi-VN" err="1"/>
              <a:t>tối</a:t>
            </a:r>
            <a:r>
              <a:rPr lang="vi-VN"/>
              <a:t> </a:t>
            </a:r>
            <a:r>
              <a:rPr lang="vi-VN" err="1"/>
              <a:t>trước</a:t>
            </a:r>
            <a:r>
              <a:rPr lang="vi-VN"/>
              <a:t> </a:t>
            </a:r>
            <a:r>
              <a:rPr lang="vi-VN" err="1"/>
              <a:t>mổ</a:t>
            </a:r>
            <a:r>
              <a:rPr lang="vi-VN"/>
              <a:t>, </a:t>
            </a:r>
            <a:r>
              <a:rPr lang="vi-VN" err="1"/>
              <a:t>thụt</a:t>
            </a:r>
            <a:r>
              <a:rPr lang="vi-VN"/>
              <a:t> 1 </a:t>
            </a:r>
            <a:r>
              <a:rPr lang="vi-VN" err="1"/>
              <a:t>type</a:t>
            </a:r>
            <a:r>
              <a:rPr lang="vi-VN"/>
              <a:t> </a:t>
            </a:r>
            <a:r>
              <a:rPr lang="vi-VN" err="1"/>
              <a:t>fleet</a:t>
            </a:r>
            <a:r>
              <a:rPr lang="vi-VN"/>
              <a:t> </a:t>
            </a:r>
            <a:r>
              <a:rPr lang="vi-VN" err="1"/>
              <a:t>enema</a:t>
            </a:r>
            <a:r>
              <a:rPr lang="vi-VN"/>
              <a:t>.</a:t>
            </a:r>
          </a:p>
          <a:p>
            <a:r>
              <a:rPr lang="vi-VN"/>
              <a:t>Vô </a:t>
            </a:r>
            <a:r>
              <a:rPr lang="vi-VN" err="1"/>
              <a:t>cảm</a:t>
            </a:r>
            <a:r>
              <a:rPr lang="vi-VN"/>
              <a:t>: Tê </a:t>
            </a:r>
            <a:r>
              <a:rPr lang="vi-VN" err="1"/>
              <a:t>tủy</a:t>
            </a:r>
            <a:r>
              <a:rPr lang="vi-VN"/>
              <a:t> </a:t>
            </a:r>
            <a:r>
              <a:rPr lang="vi-VN" err="1"/>
              <a:t>sống</a:t>
            </a:r>
            <a:r>
              <a:rPr lang="vi-VN"/>
              <a:t>. </a:t>
            </a:r>
          </a:p>
          <a:p>
            <a:r>
              <a:rPr lang="vi-VN"/>
              <a:t>Tư </a:t>
            </a:r>
            <a:r>
              <a:rPr lang="vi-VN" err="1"/>
              <a:t>thể</a:t>
            </a:r>
            <a:r>
              <a:rPr lang="vi-VN"/>
              <a:t> </a:t>
            </a:r>
            <a:r>
              <a:rPr lang="vi-VN" err="1"/>
              <a:t>mổ</a:t>
            </a:r>
            <a:r>
              <a:rPr lang="vi-VN"/>
              <a:t>: </a:t>
            </a:r>
            <a:r>
              <a:rPr lang="vi-VN" err="1"/>
              <a:t>Chúng</a:t>
            </a:r>
            <a:r>
              <a:rPr lang="vi-VN"/>
              <a:t> tôi </a:t>
            </a:r>
            <a:r>
              <a:rPr lang="vi-VN" err="1"/>
              <a:t>sử</a:t>
            </a:r>
            <a:r>
              <a:rPr lang="vi-VN"/>
              <a:t> </a:t>
            </a:r>
            <a:r>
              <a:rPr lang="vi-VN" err="1"/>
              <a:t>dụng</a:t>
            </a:r>
            <a:r>
              <a:rPr lang="vi-VN"/>
              <a:t> tư </a:t>
            </a:r>
            <a:r>
              <a:rPr lang="vi-VN" err="1"/>
              <a:t>thể</a:t>
            </a:r>
            <a:r>
              <a:rPr lang="vi-VN"/>
              <a:t> </a:t>
            </a:r>
            <a:r>
              <a:rPr lang="vi-VN" err="1"/>
              <a:t>sản</a:t>
            </a:r>
            <a:r>
              <a:rPr lang="vi-VN"/>
              <a:t> khoa.</a:t>
            </a:r>
          </a:p>
          <a:p>
            <a:r>
              <a:rPr lang="vi-VN" err="1"/>
              <a:t>Bước</a:t>
            </a:r>
            <a:r>
              <a:rPr lang="vi-VN"/>
              <a:t> 1: Khâu </a:t>
            </a:r>
            <a:r>
              <a:rPr lang="vi-VN" err="1"/>
              <a:t>triệt</a:t>
            </a:r>
            <a:r>
              <a:rPr lang="vi-VN"/>
              <a:t> </a:t>
            </a:r>
            <a:r>
              <a:rPr lang="vi-VN" err="1"/>
              <a:t>mạch</a:t>
            </a:r>
            <a:r>
              <a:rPr lang="vi-VN"/>
              <a:t> </a:t>
            </a:r>
            <a:r>
              <a:rPr lang="vi-VN" err="1"/>
              <a:t>trĩ</a:t>
            </a:r>
            <a:r>
              <a:rPr lang="vi-VN"/>
              <a:t> ở niêm </a:t>
            </a:r>
            <a:r>
              <a:rPr lang="vi-VN" err="1"/>
              <a:t>mạc</a:t>
            </a:r>
            <a:r>
              <a:rPr lang="vi-VN"/>
              <a:t> </a:t>
            </a:r>
            <a:r>
              <a:rPr lang="vi-VN" err="1"/>
              <a:t>trực</a:t>
            </a:r>
            <a:r>
              <a:rPr lang="vi-VN"/>
              <a:t> </a:t>
            </a:r>
            <a:r>
              <a:rPr lang="vi-VN" err="1"/>
              <a:t>tràng</a:t>
            </a:r>
            <a:r>
              <a:rPr lang="vi-VN"/>
              <a:t> trên </a:t>
            </a:r>
            <a:r>
              <a:rPr lang="vi-VN" err="1"/>
              <a:t>đỉnh</a:t>
            </a:r>
            <a:r>
              <a:rPr lang="vi-VN"/>
              <a:t> </a:t>
            </a:r>
            <a:r>
              <a:rPr lang="vi-VN" err="1"/>
              <a:t>búi</a:t>
            </a:r>
            <a:r>
              <a:rPr lang="vi-VN"/>
              <a:t> </a:t>
            </a:r>
            <a:r>
              <a:rPr lang="vi-VN" err="1"/>
              <a:t>trĩ</a:t>
            </a:r>
            <a:r>
              <a:rPr lang="vi-VN"/>
              <a:t> 3cm, </a:t>
            </a:r>
            <a:r>
              <a:rPr lang="vi-VN" err="1"/>
              <a:t>thường</a:t>
            </a:r>
            <a:r>
              <a:rPr lang="vi-VN"/>
              <a:t> khâu 4 - 6 </a:t>
            </a:r>
            <a:r>
              <a:rPr lang="vi-VN" err="1"/>
              <a:t>mũi</a:t>
            </a:r>
            <a:r>
              <a:rPr lang="vi-VN"/>
              <a:t> </a:t>
            </a:r>
            <a:r>
              <a:rPr lang="vi-VN" err="1"/>
              <a:t>vicryl</a:t>
            </a:r>
            <a:r>
              <a:rPr lang="vi-VN"/>
              <a:t> 2/0 theo chu vi </a:t>
            </a:r>
            <a:r>
              <a:rPr lang="vi-VN" err="1"/>
              <a:t>ống</a:t>
            </a:r>
            <a:r>
              <a:rPr lang="vi-VN"/>
              <a:t> </a:t>
            </a:r>
            <a:r>
              <a:rPr lang="vi-VN" err="1"/>
              <a:t>hậu</a:t>
            </a:r>
            <a:r>
              <a:rPr lang="vi-VN"/>
              <a:t> môn - </a:t>
            </a:r>
            <a:r>
              <a:rPr lang="vi-VN" err="1"/>
              <a:t>trực</a:t>
            </a:r>
            <a:r>
              <a:rPr lang="vi-VN"/>
              <a:t> </a:t>
            </a:r>
            <a:r>
              <a:rPr lang="vi-VN" err="1"/>
              <a:t>tràng</a:t>
            </a:r>
            <a:endParaRPr lang="vi-VN"/>
          </a:p>
          <a:p>
            <a:r>
              <a:rPr lang="vi-VN" err="1"/>
              <a:t>Bước</a:t>
            </a:r>
            <a:r>
              <a:rPr lang="vi-VN"/>
              <a:t> 2: </a:t>
            </a:r>
            <a:r>
              <a:rPr lang="vi-VN" err="1"/>
              <a:t>Phẫu</a:t>
            </a:r>
            <a:r>
              <a:rPr lang="vi-VN"/>
              <a:t> </a:t>
            </a:r>
            <a:r>
              <a:rPr lang="vi-VN" err="1"/>
              <a:t>tích</a:t>
            </a:r>
            <a:r>
              <a:rPr lang="vi-VN"/>
              <a:t> </a:t>
            </a:r>
            <a:r>
              <a:rPr lang="vi-VN" err="1"/>
              <a:t>búi</a:t>
            </a:r>
            <a:r>
              <a:rPr lang="vi-VN"/>
              <a:t> </a:t>
            </a:r>
            <a:r>
              <a:rPr lang="vi-VN" err="1"/>
              <a:t>trĩ</a:t>
            </a:r>
            <a:r>
              <a:rPr lang="vi-VN"/>
              <a:t>: </a:t>
            </a:r>
            <a:r>
              <a:rPr lang="vi-VN" err="1"/>
              <a:t>Đặt</a:t>
            </a:r>
            <a:r>
              <a:rPr lang="vi-VN"/>
              <a:t> van </a:t>
            </a:r>
            <a:r>
              <a:rPr lang="vi-VN" err="1"/>
              <a:t>hậu</a:t>
            </a:r>
            <a:r>
              <a:rPr lang="vi-VN"/>
              <a:t> môn </a:t>
            </a:r>
            <a:r>
              <a:rPr lang="vi-VN" err="1"/>
              <a:t>đánh</a:t>
            </a:r>
            <a:r>
              <a:rPr lang="vi-VN"/>
              <a:t> </a:t>
            </a:r>
            <a:r>
              <a:rPr lang="vi-VN" err="1"/>
              <a:t>giá</a:t>
            </a:r>
            <a:r>
              <a:rPr lang="vi-VN"/>
              <a:t> </a:t>
            </a:r>
            <a:r>
              <a:rPr lang="vi-VN" err="1"/>
              <a:t>toàn</a:t>
            </a:r>
            <a:r>
              <a:rPr lang="vi-VN"/>
              <a:t> </a:t>
            </a:r>
            <a:r>
              <a:rPr lang="vi-VN" err="1"/>
              <a:t>bộ</a:t>
            </a:r>
            <a:r>
              <a:rPr lang="vi-VN"/>
              <a:t> </a:t>
            </a:r>
            <a:r>
              <a:rPr lang="vi-VN" err="1"/>
              <a:t>vòng</a:t>
            </a:r>
            <a:r>
              <a:rPr lang="vi-VN"/>
              <a:t> </a:t>
            </a:r>
            <a:r>
              <a:rPr lang="vi-VN" err="1"/>
              <a:t>trĩ</a:t>
            </a:r>
            <a:r>
              <a:rPr lang="vi-VN"/>
              <a:t>, niêm </a:t>
            </a:r>
            <a:r>
              <a:rPr lang="vi-VN" err="1"/>
              <a:t>mạc</a:t>
            </a:r>
            <a:r>
              <a:rPr lang="vi-VN"/>
              <a:t> </a:t>
            </a:r>
            <a:r>
              <a:rPr lang="vi-VN" err="1"/>
              <a:t>trực</a:t>
            </a:r>
            <a:r>
              <a:rPr lang="vi-VN"/>
              <a:t> </a:t>
            </a:r>
            <a:r>
              <a:rPr lang="vi-VN" err="1"/>
              <a:t>tràng</a:t>
            </a:r>
            <a:r>
              <a:rPr lang="vi-VN"/>
              <a:t>, da </a:t>
            </a:r>
            <a:r>
              <a:rPr lang="vi-VN" err="1"/>
              <a:t>ống</a:t>
            </a:r>
            <a:r>
              <a:rPr lang="vi-VN"/>
              <a:t> </a:t>
            </a:r>
            <a:r>
              <a:rPr lang="vi-VN" err="1"/>
              <a:t>hậu</a:t>
            </a:r>
            <a:r>
              <a:rPr lang="vi-VN"/>
              <a:t> môn. </a:t>
            </a:r>
            <a:r>
              <a:rPr lang="vi-VN" err="1"/>
              <a:t>Bắt</a:t>
            </a:r>
            <a:r>
              <a:rPr lang="vi-VN"/>
              <a:t> </a:t>
            </a:r>
            <a:r>
              <a:rPr lang="vi-VN" err="1"/>
              <a:t>đầu</a:t>
            </a:r>
            <a:r>
              <a:rPr lang="vi-VN"/>
              <a:t> </a:t>
            </a:r>
            <a:r>
              <a:rPr lang="vi-VN" err="1"/>
              <a:t>phẫu</a:t>
            </a:r>
            <a:r>
              <a:rPr lang="vi-VN"/>
              <a:t> </a:t>
            </a:r>
            <a:r>
              <a:rPr lang="vi-VN" err="1"/>
              <a:t>tích</a:t>
            </a:r>
            <a:r>
              <a:rPr lang="vi-VN"/>
              <a:t> theo </a:t>
            </a:r>
            <a:r>
              <a:rPr lang="vi-VN" err="1"/>
              <a:t>từng</a:t>
            </a:r>
            <a:r>
              <a:rPr lang="vi-VN"/>
              <a:t> </a:t>
            </a:r>
            <a:r>
              <a:rPr lang="vi-VN" err="1"/>
              <a:t>nửa</a:t>
            </a:r>
            <a:r>
              <a:rPr lang="vi-VN"/>
              <a:t> chu vi: </a:t>
            </a:r>
            <a:r>
              <a:rPr lang="vi-VN" err="1"/>
              <a:t>đường</a:t>
            </a:r>
            <a:r>
              <a:rPr lang="vi-VN"/>
              <a:t> </a:t>
            </a:r>
            <a:r>
              <a:rPr lang="vi-VN" err="1"/>
              <a:t>rạch</a:t>
            </a:r>
            <a:r>
              <a:rPr lang="vi-VN"/>
              <a:t> </a:t>
            </a:r>
            <a:r>
              <a:rPr lang="vi-VN" err="1"/>
              <a:t>bắt</a:t>
            </a:r>
            <a:r>
              <a:rPr lang="vi-VN"/>
              <a:t> </a:t>
            </a:r>
            <a:r>
              <a:rPr lang="vi-VN" err="1"/>
              <a:t>đầu</a:t>
            </a:r>
            <a:r>
              <a:rPr lang="vi-VN"/>
              <a:t> ở </a:t>
            </a:r>
            <a:r>
              <a:rPr lang="vi-VN" err="1"/>
              <a:t>vị</a:t>
            </a:r>
            <a:r>
              <a:rPr lang="vi-VN"/>
              <a:t> </a:t>
            </a:r>
            <a:r>
              <a:rPr lang="vi-VN" err="1"/>
              <a:t>trí</a:t>
            </a:r>
            <a:r>
              <a:rPr lang="vi-VN"/>
              <a:t> </a:t>
            </a:r>
            <a:r>
              <a:rPr lang="vi-VN" err="1"/>
              <a:t>đường</a:t>
            </a:r>
            <a:r>
              <a:rPr lang="vi-VN"/>
              <a:t> </a:t>
            </a:r>
            <a:r>
              <a:rPr lang="vi-VN" err="1"/>
              <a:t>lược</a:t>
            </a:r>
            <a:r>
              <a:rPr lang="vi-VN"/>
              <a:t> </a:t>
            </a:r>
            <a:r>
              <a:rPr lang="vi-VN" err="1"/>
              <a:t>phẫu</a:t>
            </a:r>
            <a:r>
              <a:rPr lang="vi-VN"/>
              <a:t> </a:t>
            </a:r>
            <a:r>
              <a:rPr lang="vi-VN" err="1"/>
              <a:t>tích</a:t>
            </a:r>
            <a:r>
              <a:rPr lang="vi-VN"/>
              <a:t> lên trên </a:t>
            </a:r>
            <a:r>
              <a:rPr lang="vi-VN" err="1"/>
              <a:t>dọc</a:t>
            </a:r>
            <a:r>
              <a:rPr lang="vi-VN"/>
              <a:t> theo </a:t>
            </a:r>
            <a:r>
              <a:rPr lang="vi-VN" err="1"/>
              <a:t>búi</a:t>
            </a:r>
            <a:r>
              <a:rPr lang="vi-VN"/>
              <a:t> </a:t>
            </a:r>
            <a:r>
              <a:rPr lang="vi-VN" err="1"/>
              <a:t>trĩ</a:t>
            </a:r>
            <a:r>
              <a:rPr lang="vi-VN"/>
              <a:t> </a:t>
            </a:r>
            <a:r>
              <a:rPr lang="vi-VN" err="1"/>
              <a:t>đến</a:t>
            </a:r>
            <a:r>
              <a:rPr lang="vi-VN"/>
              <a:t> niêm </a:t>
            </a:r>
            <a:r>
              <a:rPr lang="vi-VN" err="1"/>
              <a:t>mạc</a:t>
            </a:r>
            <a:r>
              <a:rPr lang="vi-VN"/>
              <a:t> </a:t>
            </a:r>
            <a:r>
              <a:rPr lang="vi-VN" err="1"/>
              <a:t>trực</a:t>
            </a:r>
            <a:r>
              <a:rPr lang="vi-VN"/>
              <a:t> </a:t>
            </a:r>
            <a:r>
              <a:rPr lang="vi-VN" err="1"/>
              <a:t>tràng</a:t>
            </a:r>
            <a:r>
              <a:rPr lang="vi-VN"/>
              <a:t> </a:t>
            </a:r>
            <a:r>
              <a:rPr lang="vi-VN" err="1"/>
              <a:t>lành</a:t>
            </a:r>
            <a:r>
              <a:rPr lang="vi-VN"/>
              <a:t> (</a:t>
            </a:r>
            <a:r>
              <a:rPr lang="vi-VN" err="1"/>
              <a:t>dùng</a:t>
            </a:r>
            <a:r>
              <a:rPr lang="vi-VN"/>
              <a:t> </a:t>
            </a:r>
            <a:r>
              <a:rPr lang="vi-VN" err="1"/>
              <a:t>kéo</a:t>
            </a:r>
            <a:r>
              <a:rPr lang="vi-VN"/>
              <a:t> </a:t>
            </a:r>
            <a:r>
              <a:rPr lang="vi-VN" err="1"/>
              <a:t>hoặc</a:t>
            </a:r>
            <a:r>
              <a:rPr lang="vi-VN"/>
              <a:t> dao </a:t>
            </a:r>
            <a:r>
              <a:rPr lang="vi-VN" err="1"/>
              <a:t>điện</a:t>
            </a:r>
            <a:r>
              <a:rPr lang="vi-VN"/>
              <a:t>), </a:t>
            </a:r>
            <a:r>
              <a:rPr lang="vi-VN" err="1"/>
              <a:t>búi</a:t>
            </a:r>
            <a:r>
              <a:rPr lang="vi-VN"/>
              <a:t> </a:t>
            </a:r>
            <a:r>
              <a:rPr lang="vi-VN" err="1"/>
              <a:t>trĩ</a:t>
            </a:r>
            <a:r>
              <a:rPr lang="vi-VN"/>
              <a:t> </a:t>
            </a:r>
            <a:r>
              <a:rPr lang="vi-VN" err="1"/>
              <a:t>được</a:t>
            </a:r>
            <a:r>
              <a:rPr lang="vi-VN"/>
              <a:t> </a:t>
            </a:r>
            <a:r>
              <a:rPr lang="vi-VN" err="1"/>
              <a:t>cắt</a:t>
            </a:r>
            <a:r>
              <a:rPr lang="vi-VN"/>
              <a:t> </a:t>
            </a:r>
            <a:r>
              <a:rPr lang="vi-VN" err="1"/>
              <a:t>bỏ</a:t>
            </a:r>
            <a:r>
              <a:rPr lang="vi-VN"/>
              <a:t>. Trong </a:t>
            </a:r>
            <a:r>
              <a:rPr lang="vi-VN" err="1"/>
              <a:t>trường</a:t>
            </a:r>
            <a:r>
              <a:rPr lang="vi-VN"/>
              <a:t> </a:t>
            </a:r>
            <a:r>
              <a:rPr lang="vi-VN" err="1"/>
              <a:t>hợp</a:t>
            </a:r>
            <a:r>
              <a:rPr lang="vi-VN"/>
              <a:t> </a:t>
            </a:r>
            <a:r>
              <a:rPr lang="vi-VN" err="1"/>
              <a:t>trĩ</a:t>
            </a:r>
            <a:r>
              <a:rPr lang="vi-VN"/>
              <a:t> </a:t>
            </a:r>
            <a:r>
              <a:rPr lang="vi-VN" err="1"/>
              <a:t>nội</a:t>
            </a:r>
            <a:r>
              <a:rPr lang="vi-VN"/>
              <a:t> </a:t>
            </a:r>
            <a:r>
              <a:rPr lang="vi-VN" err="1"/>
              <a:t>vòng</a:t>
            </a:r>
            <a:r>
              <a:rPr lang="vi-VN"/>
              <a:t>, </a:t>
            </a:r>
            <a:r>
              <a:rPr lang="vi-VN" err="1"/>
              <a:t>trĩ</a:t>
            </a:r>
            <a:r>
              <a:rPr lang="vi-VN"/>
              <a:t> </a:t>
            </a:r>
            <a:r>
              <a:rPr lang="vi-VN" err="1"/>
              <a:t>ngoại</a:t>
            </a:r>
            <a:r>
              <a:rPr lang="vi-VN"/>
              <a:t> </a:t>
            </a:r>
            <a:r>
              <a:rPr lang="vi-VN" err="1"/>
              <a:t>nhỏ</a:t>
            </a:r>
            <a:r>
              <a:rPr lang="vi-VN"/>
              <a:t>, </a:t>
            </a:r>
            <a:r>
              <a:rPr lang="vi-VN" err="1"/>
              <a:t>sử</a:t>
            </a:r>
            <a:r>
              <a:rPr lang="vi-VN"/>
              <a:t> </a:t>
            </a:r>
            <a:r>
              <a:rPr lang="vi-VN" err="1"/>
              <a:t>dụng</a:t>
            </a:r>
            <a:r>
              <a:rPr lang="vi-VN"/>
              <a:t> </a:t>
            </a:r>
            <a:r>
              <a:rPr lang="vi-VN" err="1"/>
              <a:t>kỹ</a:t>
            </a:r>
            <a:r>
              <a:rPr lang="vi-VN"/>
              <a:t> </a:t>
            </a:r>
            <a:r>
              <a:rPr lang="vi-VN" err="1"/>
              <a:t>thuật</a:t>
            </a:r>
            <a:r>
              <a:rPr lang="vi-VN"/>
              <a:t> </a:t>
            </a:r>
            <a:r>
              <a:rPr lang="vi-VN" err="1"/>
              <a:t>Whitehead</a:t>
            </a:r>
            <a:r>
              <a:rPr lang="vi-VN"/>
              <a:t> kinh </a:t>
            </a:r>
            <a:r>
              <a:rPr lang="vi-VN" err="1"/>
              <a:t>điển</a:t>
            </a:r>
            <a:r>
              <a:rPr lang="vi-VN"/>
              <a:t> khâu niêm </a:t>
            </a:r>
            <a:r>
              <a:rPr lang="vi-VN" err="1"/>
              <a:t>mạc</a:t>
            </a:r>
            <a:r>
              <a:rPr lang="vi-VN"/>
              <a:t> </a:t>
            </a:r>
            <a:r>
              <a:rPr lang="vi-VN" err="1"/>
              <a:t>trực</a:t>
            </a:r>
            <a:r>
              <a:rPr lang="vi-VN"/>
              <a:t> </a:t>
            </a:r>
            <a:r>
              <a:rPr lang="vi-VN" err="1"/>
              <a:t>tràng</a:t>
            </a:r>
            <a:r>
              <a:rPr lang="vi-VN"/>
              <a:t> </a:t>
            </a:r>
            <a:r>
              <a:rPr lang="vi-VN" err="1"/>
              <a:t>với</a:t>
            </a:r>
            <a:r>
              <a:rPr lang="vi-VN"/>
              <a:t> da </a:t>
            </a:r>
            <a:r>
              <a:rPr lang="vi-VN" err="1"/>
              <a:t>hậu</a:t>
            </a:r>
            <a:r>
              <a:rPr lang="vi-VN"/>
              <a:t> môn ngay trên </a:t>
            </a:r>
            <a:r>
              <a:rPr lang="vi-VN" err="1"/>
              <a:t>đường</a:t>
            </a:r>
            <a:r>
              <a:rPr lang="vi-VN"/>
              <a:t> </a:t>
            </a:r>
            <a:r>
              <a:rPr lang="vi-VN" err="1"/>
              <a:t>lược</a:t>
            </a:r>
            <a:r>
              <a:rPr lang="vi-VN"/>
              <a:t>. </a:t>
            </a:r>
          </a:p>
          <a:p>
            <a:r>
              <a:rPr lang="vi-VN" err="1"/>
              <a:t>Bước</a:t>
            </a:r>
            <a:r>
              <a:rPr lang="vi-VN"/>
              <a:t> 3: Khâu niêm </a:t>
            </a:r>
            <a:r>
              <a:rPr lang="vi-VN" err="1"/>
              <a:t>mạc</a:t>
            </a:r>
            <a:r>
              <a:rPr lang="vi-VN"/>
              <a:t> </a:t>
            </a:r>
            <a:r>
              <a:rPr lang="vi-VN" err="1"/>
              <a:t>trực</a:t>
            </a:r>
            <a:r>
              <a:rPr lang="vi-VN"/>
              <a:t> </a:t>
            </a:r>
            <a:r>
              <a:rPr lang="vi-VN" err="1"/>
              <a:t>tràng</a:t>
            </a:r>
            <a:r>
              <a:rPr lang="vi-VN"/>
              <a:t> </a:t>
            </a:r>
            <a:r>
              <a:rPr lang="vi-VN" err="1"/>
              <a:t>với</a:t>
            </a:r>
            <a:r>
              <a:rPr lang="vi-VN"/>
              <a:t> da </a:t>
            </a:r>
            <a:r>
              <a:rPr lang="vi-VN" err="1"/>
              <a:t>ống</a:t>
            </a:r>
            <a:r>
              <a:rPr lang="vi-VN"/>
              <a:t> </a:t>
            </a:r>
            <a:r>
              <a:rPr lang="vi-VN" err="1"/>
              <a:t>hậu</a:t>
            </a:r>
            <a:r>
              <a:rPr lang="vi-VN"/>
              <a:t> môn.</a:t>
            </a:r>
          </a:p>
        </p:txBody>
      </p:sp>
      <p:sp>
        <p:nvSpPr>
          <p:cNvPr id="4" name="Chỗ dành sẵn cho Số hiệu Bản chiếu 3"/>
          <p:cNvSpPr>
            <a:spLocks noGrp="1"/>
          </p:cNvSpPr>
          <p:nvPr>
            <p:ph type="sldNum" sz="quarter" idx="5"/>
          </p:nvPr>
        </p:nvSpPr>
        <p:spPr/>
        <p:txBody>
          <a:bodyPr/>
          <a:lstStyle/>
          <a:p>
            <a:fld id="{0DBB2BA6-69F3-428D-A3CA-4C7AF73A8390}" type="slidenum">
              <a:rPr lang="en-US" smtClean="0"/>
              <a:t>48</a:t>
            </a:fld>
            <a:endParaRPr lang="en-US"/>
          </a:p>
        </p:txBody>
      </p:sp>
    </p:spTree>
    <p:extLst>
      <p:ext uri="{BB962C8B-B14F-4D97-AF65-F5344CB8AC3E}">
        <p14:creationId xmlns:p14="http://schemas.microsoft.com/office/powerpoint/2010/main" val="79915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err="1">
                <a:latin typeface="Arial"/>
                <a:cs typeface="Arial"/>
              </a:rPr>
              <a:t>Kết</a:t>
            </a:r>
            <a:r>
              <a:rPr lang="vi-VN">
                <a:latin typeface="Arial"/>
                <a:cs typeface="Arial"/>
              </a:rPr>
              <a:t> </a:t>
            </a:r>
            <a:r>
              <a:rPr lang="vi-VN" err="1">
                <a:latin typeface="Arial"/>
                <a:cs typeface="Arial"/>
              </a:rPr>
              <a:t>quả</a:t>
            </a:r>
            <a:r>
              <a:rPr lang="vi-VN">
                <a:latin typeface="Arial"/>
                <a:cs typeface="Arial"/>
              </a:rPr>
              <a:t> </a:t>
            </a:r>
            <a:r>
              <a:rPr lang="vi-VN" err="1">
                <a:latin typeface="Arial"/>
                <a:cs typeface="Arial"/>
              </a:rPr>
              <a:t>của</a:t>
            </a:r>
            <a:r>
              <a:rPr lang="vi-VN">
                <a:latin typeface="Arial"/>
                <a:cs typeface="Arial"/>
              </a:rPr>
              <a:t> </a:t>
            </a:r>
            <a:r>
              <a:rPr lang="vi-VN" err="1">
                <a:latin typeface="Arial"/>
                <a:cs typeface="Arial"/>
              </a:rPr>
              <a:t>phẫu</a:t>
            </a:r>
            <a:r>
              <a:rPr lang="vi-VN">
                <a:latin typeface="Arial"/>
                <a:cs typeface="Arial"/>
              </a:rPr>
              <a:t> </a:t>
            </a:r>
            <a:r>
              <a:rPr lang="vi-VN" err="1">
                <a:latin typeface="Arial"/>
                <a:cs typeface="Arial"/>
              </a:rPr>
              <a:t>thuật</a:t>
            </a:r>
            <a:r>
              <a:rPr lang="vi-VN">
                <a:latin typeface="Arial"/>
                <a:cs typeface="Arial"/>
              </a:rPr>
              <a:t> </a:t>
            </a:r>
            <a:r>
              <a:rPr lang="vi-VN" err="1">
                <a:latin typeface="Arial"/>
                <a:cs typeface="Arial"/>
              </a:rPr>
              <a:t>cắt</a:t>
            </a:r>
            <a:r>
              <a:rPr lang="vi-VN">
                <a:latin typeface="Arial"/>
                <a:cs typeface="Arial"/>
              </a:rPr>
              <a:t> </a:t>
            </a:r>
            <a:r>
              <a:rPr lang="vi-VN" err="1">
                <a:latin typeface="Arial"/>
                <a:cs typeface="Arial"/>
              </a:rPr>
              <a:t>trĩ</a:t>
            </a:r>
            <a:r>
              <a:rPr lang="vi-VN">
                <a:latin typeface="Arial"/>
                <a:cs typeface="Arial"/>
              </a:rPr>
              <a:t> </a:t>
            </a:r>
            <a:r>
              <a:rPr lang="vi-VN" err="1">
                <a:latin typeface="Arial"/>
                <a:cs typeface="Arial"/>
              </a:rPr>
              <a:t>từng</a:t>
            </a:r>
            <a:r>
              <a:rPr lang="vi-VN">
                <a:latin typeface="Arial"/>
                <a:cs typeface="Arial"/>
              </a:rPr>
              <a:t> </a:t>
            </a:r>
            <a:r>
              <a:rPr lang="vi-VN" err="1">
                <a:latin typeface="Arial"/>
                <a:cs typeface="Arial"/>
              </a:rPr>
              <a:t>búi</a:t>
            </a:r>
            <a:r>
              <a:rPr lang="vi-VN">
                <a:latin typeface="Arial"/>
                <a:cs typeface="Arial"/>
              </a:rPr>
              <a:t> </a:t>
            </a:r>
            <a:r>
              <a:rPr lang="vi-VN" err="1">
                <a:latin typeface="Arial"/>
                <a:cs typeface="Arial"/>
              </a:rPr>
              <a:t>vẫn</a:t>
            </a:r>
            <a:r>
              <a:rPr lang="vi-VN">
                <a:latin typeface="Arial"/>
                <a:cs typeface="Arial"/>
              </a:rPr>
              <a:t> </a:t>
            </a:r>
            <a:r>
              <a:rPr lang="vi-VN" err="1">
                <a:latin typeface="Arial"/>
                <a:cs typeface="Arial"/>
              </a:rPr>
              <a:t>là</a:t>
            </a:r>
            <a:r>
              <a:rPr lang="vi-VN">
                <a:latin typeface="Arial"/>
                <a:cs typeface="Arial"/>
              </a:rPr>
              <a:t> tiêu </a:t>
            </a:r>
            <a:r>
              <a:rPr lang="vi-VN" err="1">
                <a:latin typeface="Arial"/>
                <a:cs typeface="Arial"/>
              </a:rPr>
              <a:t>chuẩn</a:t>
            </a:r>
            <a:r>
              <a:rPr lang="vi-VN">
                <a:latin typeface="Arial"/>
                <a:cs typeface="Arial"/>
              </a:rPr>
              <a:t> </a:t>
            </a:r>
            <a:r>
              <a:rPr lang="vi-VN" err="1">
                <a:latin typeface="Arial"/>
                <a:cs typeface="Arial"/>
              </a:rPr>
              <a:t>vàng</a:t>
            </a:r>
            <a:r>
              <a:rPr lang="vi-VN">
                <a:latin typeface="Arial"/>
                <a:cs typeface="Arial"/>
              </a:rPr>
              <a:t> trong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phẫu</a:t>
            </a:r>
            <a:r>
              <a:rPr lang="vi-VN">
                <a:latin typeface="Arial"/>
                <a:cs typeface="Arial"/>
              </a:rPr>
              <a:t> </a:t>
            </a:r>
            <a:r>
              <a:rPr lang="vi-VN" err="1">
                <a:latin typeface="Arial"/>
                <a:cs typeface="Arial"/>
              </a:rPr>
              <a:t>thuật</a:t>
            </a:r>
            <a:r>
              <a:rPr lang="vi-VN">
                <a:latin typeface="Arial"/>
                <a:cs typeface="Arial"/>
              </a:rPr>
              <a:t> cho </a:t>
            </a:r>
            <a:r>
              <a:rPr lang="vi-VN" err="1">
                <a:latin typeface="Arial"/>
                <a:cs typeface="Arial"/>
              </a:rPr>
              <a:t>bệnh</a:t>
            </a:r>
            <a:r>
              <a:rPr lang="vi-VN">
                <a:latin typeface="Arial"/>
                <a:cs typeface="Arial"/>
              </a:rPr>
              <a:t> </a:t>
            </a:r>
            <a:r>
              <a:rPr lang="vi-VN" err="1">
                <a:latin typeface="Arial"/>
                <a:cs typeface="Arial"/>
              </a:rPr>
              <a:t>trĩ</a:t>
            </a:r>
            <a:r>
              <a:rPr lang="vi-VN">
                <a:latin typeface="Arial"/>
                <a:cs typeface="Arial"/>
              </a:rPr>
              <a:t> </a:t>
            </a:r>
            <a:r>
              <a:rPr lang="vi-VN" err="1">
                <a:latin typeface="Arial"/>
                <a:cs typeface="Arial"/>
              </a:rPr>
              <a:t>mà</a:t>
            </a:r>
            <a:r>
              <a:rPr lang="vi-VN">
                <a:latin typeface="Arial"/>
                <a:cs typeface="Arial"/>
              </a:rPr>
              <a:t> </a:t>
            </a:r>
            <a:r>
              <a:rPr lang="vi-VN" err="1">
                <a:latin typeface="Arial"/>
                <a:cs typeface="Arial"/>
              </a:rPr>
              <a:t>tất</a:t>
            </a:r>
            <a:r>
              <a:rPr lang="vi-VN">
                <a:latin typeface="Arial"/>
                <a:cs typeface="Arial"/>
              </a:rPr>
              <a:t> </a:t>
            </a:r>
            <a:r>
              <a:rPr lang="vi-VN" err="1">
                <a:latin typeface="Arial"/>
                <a:cs typeface="Arial"/>
              </a:rPr>
              <a:t>cả</a:t>
            </a:r>
            <a:r>
              <a:rPr lang="vi-VN">
                <a:latin typeface="Arial"/>
                <a:cs typeface="Arial"/>
              </a:rPr>
              <a:t> </a:t>
            </a:r>
            <a:r>
              <a:rPr lang="vi-VN" err="1">
                <a:latin typeface="Arial"/>
                <a:cs typeface="Arial"/>
              </a:rPr>
              <a:t>các</a:t>
            </a:r>
            <a:r>
              <a:rPr lang="vi-VN">
                <a:latin typeface="Arial"/>
                <a:cs typeface="Arial"/>
              </a:rPr>
              <a:t> phương </a:t>
            </a:r>
            <a:r>
              <a:rPr lang="vi-VN" err="1">
                <a:latin typeface="Arial"/>
                <a:cs typeface="Arial"/>
              </a:rPr>
              <a:t>pháp</a:t>
            </a:r>
            <a:r>
              <a:rPr lang="vi-VN">
                <a:latin typeface="Arial"/>
                <a:cs typeface="Arial"/>
              </a:rPr>
              <a:t> </a:t>
            </a:r>
            <a:r>
              <a:rPr lang="vi-VN" err="1">
                <a:latin typeface="Arial"/>
                <a:cs typeface="Arial"/>
              </a:rPr>
              <a:t>khác</a:t>
            </a:r>
            <a:r>
              <a:rPr lang="vi-VN">
                <a:latin typeface="Arial"/>
                <a:cs typeface="Arial"/>
              </a:rPr>
              <a:t> </a:t>
            </a:r>
            <a:r>
              <a:rPr lang="vi-VN" err="1">
                <a:latin typeface="Arial"/>
                <a:cs typeface="Arial"/>
              </a:rPr>
              <a:t>đều</a:t>
            </a:r>
            <a:r>
              <a:rPr lang="vi-VN">
                <a:latin typeface="Arial"/>
                <a:cs typeface="Arial"/>
              </a:rPr>
              <a:t> </a:t>
            </a:r>
            <a:r>
              <a:rPr lang="vi-VN" err="1">
                <a:latin typeface="Arial"/>
                <a:cs typeface="Arial"/>
              </a:rPr>
              <a:t>phải</a:t>
            </a:r>
            <a:r>
              <a:rPr lang="vi-VN">
                <a:latin typeface="Arial"/>
                <a:cs typeface="Arial"/>
              </a:rPr>
              <a:t> so </a:t>
            </a:r>
            <a:r>
              <a:rPr lang="vi-VN" err="1">
                <a:latin typeface="Arial"/>
                <a:cs typeface="Arial"/>
              </a:rPr>
              <a:t>sánh</a:t>
            </a:r>
            <a:r>
              <a:rPr lang="vi-VN">
                <a:latin typeface="Arial"/>
                <a:cs typeface="Arial"/>
              </a:rPr>
              <a:t>.</a:t>
            </a:r>
          </a:p>
          <a:p>
            <a:r>
              <a:rPr lang="vi-VN" err="1">
                <a:latin typeface="Arial"/>
                <a:cs typeface="Arial"/>
              </a:rPr>
              <a:t>Lợi</a:t>
            </a:r>
            <a:r>
              <a:rPr lang="vi-VN">
                <a:latin typeface="Arial"/>
                <a:cs typeface="Arial"/>
              </a:rPr>
              <a:t> </a:t>
            </a:r>
            <a:r>
              <a:rPr lang="vi-VN" err="1">
                <a:latin typeface="Arial"/>
                <a:cs typeface="Arial"/>
              </a:rPr>
              <a:t>điểm</a:t>
            </a:r>
            <a:r>
              <a:rPr lang="vi-VN">
                <a:latin typeface="Arial"/>
                <a:cs typeface="Arial"/>
              </a:rPr>
              <a:t>: </a:t>
            </a:r>
            <a:r>
              <a:rPr lang="vi-VN" err="1">
                <a:latin typeface="Arial"/>
                <a:cs typeface="Arial"/>
              </a:rPr>
              <a:t>Vết</a:t>
            </a:r>
            <a:r>
              <a:rPr lang="vi-VN">
                <a:latin typeface="Arial"/>
                <a:cs typeface="Arial"/>
              </a:rPr>
              <a:t> khâu </a:t>
            </a:r>
            <a:r>
              <a:rPr lang="vi-VN" err="1">
                <a:latin typeface="Arial"/>
                <a:cs typeface="Arial"/>
              </a:rPr>
              <a:t>lành</a:t>
            </a:r>
            <a:r>
              <a:rPr lang="vi-VN">
                <a:latin typeface="Arial"/>
                <a:cs typeface="Arial"/>
              </a:rPr>
              <a:t> </a:t>
            </a:r>
            <a:r>
              <a:rPr lang="vi-VN" err="1">
                <a:latin typeface="Arial"/>
                <a:cs typeface="Arial"/>
              </a:rPr>
              <a:t>sớm</a:t>
            </a:r>
            <a:r>
              <a:rPr lang="vi-VN">
                <a:latin typeface="Arial"/>
                <a:cs typeface="Arial"/>
              </a:rPr>
              <a:t> </a:t>
            </a:r>
            <a:r>
              <a:rPr lang="vi-VN" err="1">
                <a:latin typeface="Arial"/>
                <a:cs typeface="Arial"/>
              </a:rPr>
              <a:t>và</a:t>
            </a:r>
            <a:r>
              <a:rPr lang="vi-VN">
                <a:latin typeface="Arial"/>
                <a:cs typeface="Arial"/>
              </a:rPr>
              <a:t> BN không </a:t>
            </a:r>
            <a:r>
              <a:rPr lang="vi-VN" err="1">
                <a:latin typeface="Arial"/>
                <a:cs typeface="Arial"/>
              </a:rPr>
              <a:t>có</a:t>
            </a:r>
            <a:r>
              <a:rPr lang="vi-VN">
                <a:latin typeface="Arial"/>
                <a:cs typeface="Arial"/>
              </a:rPr>
              <a:t> </a:t>
            </a:r>
            <a:r>
              <a:rPr lang="vi-VN" err="1">
                <a:latin typeface="Arial"/>
                <a:cs typeface="Arial"/>
              </a:rPr>
              <a:t>rối</a:t>
            </a:r>
            <a:r>
              <a:rPr lang="vi-VN">
                <a:latin typeface="Arial"/>
                <a:cs typeface="Arial"/>
              </a:rPr>
              <a:t> </a:t>
            </a:r>
            <a:r>
              <a:rPr lang="vi-VN" err="1">
                <a:latin typeface="Arial"/>
                <a:cs typeface="Arial"/>
              </a:rPr>
              <a:t>loạn</a:t>
            </a:r>
            <a:r>
              <a:rPr lang="vi-VN">
                <a:latin typeface="Arial"/>
                <a:cs typeface="Arial"/>
              </a:rPr>
              <a:t> </a:t>
            </a:r>
            <a:r>
              <a:rPr lang="vi-VN" err="1">
                <a:latin typeface="Arial"/>
                <a:cs typeface="Arial"/>
              </a:rPr>
              <a:t>cảm</a:t>
            </a:r>
            <a:r>
              <a:rPr lang="vi-VN">
                <a:latin typeface="Arial"/>
                <a:cs typeface="Arial"/>
              </a:rPr>
              <a:t> </a:t>
            </a:r>
            <a:r>
              <a:rPr lang="vi-VN" err="1">
                <a:latin typeface="Arial"/>
                <a:cs typeface="Arial"/>
              </a:rPr>
              <a:t>giác</a:t>
            </a:r>
            <a:r>
              <a:rPr lang="vi-VN">
                <a:latin typeface="Arial"/>
                <a:cs typeface="Arial"/>
              </a:rPr>
              <a:t> trong </a:t>
            </a:r>
            <a:r>
              <a:rPr lang="vi-VN" err="1">
                <a:latin typeface="Arial"/>
                <a:cs typeface="Arial"/>
              </a:rPr>
              <a:t>thời</a:t>
            </a:r>
            <a:r>
              <a:rPr lang="vi-VN">
                <a:latin typeface="Arial"/>
                <a:cs typeface="Arial"/>
              </a:rPr>
              <a:t> gian </a:t>
            </a:r>
            <a:r>
              <a:rPr lang="vi-VN" err="1">
                <a:latin typeface="Arial"/>
                <a:cs typeface="Arial"/>
              </a:rPr>
              <a:t>đầu</a:t>
            </a:r>
            <a:r>
              <a:rPr lang="vi-VN">
                <a:latin typeface="Arial"/>
                <a:cs typeface="Arial"/>
              </a:rPr>
              <a:t> sau </a:t>
            </a:r>
            <a:r>
              <a:rPr lang="vi-VN" err="1">
                <a:latin typeface="Arial"/>
                <a:cs typeface="Arial"/>
              </a:rPr>
              <a:t>mổ</a:t>
            </a:r>
            <a:r>
              <a:rPr lang="vi-VN">
                <a:latin typeface="Arial"/>
                <a:cs typeface="Arial"/>
              </a:rPr>
              <a:t>.</a:t>
            </a:r>
            <a:endParaRPr lang="vi-VN"/>
          </a:p>
          <a:p>
            <a:r>
              <a:rPr lang="vi-VN" err="1">
                <a:latin typeface="Arial"/>
                <a:cs typeface="Arial"/>
              </a:rPr>
              <a:t>Các</a:t>
            </a:r>
            <a:r>
              <a:rPr lang="vi-VN">
                <a:latin typeface="Arial"/>
                <a:cs typeface="Arial"/>
              </a:rPr>
              <a:t> </a:t>
            </a:r>
            <a:r>
              <a:rPr lang="vi-VN" err="1">
                <a:latin typeface="Arial"/>
                <a:cs typeface="Arial"/>
              </a:rPr>
              <a:t>búi</a:t>
            </a:r>
            <a:r>
              <a:rPr lang="vi-VN">
                <a:latin typeface="Arial"/>
                <a:cs typeface="Arial"/>
              </a:rPr>
              <a:t> </a:t>
            </a:r>
            <a:r>
              <a:rPr lang="vi-VN" err="1">
                <a:latin typeface="Arial"/>
                <a:cs typeface="Arial"/>
              </a:rPr>
              <a:t>trĩ</a:t>
            </a:r>
            <a:r>
              <a:rPr lang="vi-VN">
                <a:latin typeface="Arial"/>
                <a:cs typeface="Arial"/>
              </a:rPr>
              <a:t> to hay </a:t>
            </a:r>
            <a:r>
              <a:rPr lang="vi-VN" err="1">
                <a:latin typeface="Arial"/>
                <a:cs typeface="Arial"/>
              </a:rPr>
              <a:t>búi</a:t>
            </a:r>
            <a:r>
              <a:rPr lang="vi-VN">
                <a:latin typeface="Arial"/>
                <a:cs typeface="Arial"/>
              </a:rPr>
              <a:t> </a:t>
            </a:r>
            <a:r>
              <a:rPr lang="vi-VN" err="1">
                <a:latin typeface="Arial"/>
                <a:cs typeface="Arial"/>
              </a:rPr>
              <a:t>trĩ</a:t>
            </a:r>
            <a:r>
              <a:rPr lang="vi-VN">
                <a:latin typeface="Arial"/>
                <a:cs typeface="Arial"/>
              </a:rPr>
              <a:t> liên </a:t>
            </a:r>
            <a:r>
              <a:rPr lang="vi-VN" err="1">
                <a:latin typeface="Arial"/>
                <a:cs typeface="Arial"/>
              </a:rPr>
              <a:t>kết</a:t>
            </a:r>
            <a:r>
              <a:rPr lang="vi-VN">
                <a:latin typeface="Arial"/>
                <a:cs typeface="Arial"/>
              </a:rPr>
              <a:t> </a:t>
            </a:r>
            <a:r>
              <a:rPr lang="vi-VN" err="1">
                <a:latin typeface="Arial"/>
                <a:cs typeface="Arial"/>
              </a:rPr>
              <a:t>với</a:t>
            </a:r>
            <a:r>
              <a:rPr lang="vi-VN">
                <a:latin typeface="Arial"/>
                <a:cs typeface="Arial"/>
              </a:rPr>
              <a:t> nhau </a:t>
            </a:r>
            <a:r>
              <a:rPr lang="vi-VN" err="1">
                <a:latin typeface="Arial"/>
                <a:cs typeface="Arial"/>
              </a:rPr>
              <a:t>thành</a:t>
            </a:r>
            <a:r>
              <a:rPr lang="vi-VN">
                <a:latin typeface="Arial"/>
                <a:cs typeface="Arial"/>
              </a:rPr>
              <a:t> </a:t>
            </a:r>
            <a:r>
              <a:rPr lang="vi-VN" err="1">
                <a:latin typeface="Arial"/>
                <a:cs typeface="Arial"/>
              </a:rPr>
              <a:t>vòng</a:t>
            </a:r>
            <a:r>
              <a:rPr lang="vi-VN">
                <a:latin typeface="Arial"/>
                <a:cs typeface="Arial"/>
              </a:rPr>
              <a:t> không </a:t>
            </a:r>
            <a:r>
              <a:rPr lang="vi-VN" err="1">
                <a:latin typeface="Arial"/>
                <a:cs typeface="Arial"/>
              </a:rPr>
              <a:t>áp</a:t>
            </a:r>
            <a:r>
              <a:rPr lang="vi-VN">
                <a:latin typeface="Arial"/>
                <a:cs typeface="Arial"/>
              </a:rPr>
              <a:t> </a:t>
            </a:r>
            <a:r>
              <a:rPr lang="vi-VN" err="1">
                <a:latin typeface="Arial"/>
                <a:cs typeface="Arial"/>
              </a:rPr>
              <a:t>dụng</a:t>
            </a:r>
            <a:r>
              <a:rPr lang="vi-VN">
                <a:latin typeface="Arial"/>
                <a:cs typeface="Arial"/>
              </a:rPr>
              <a:t> </a:t>
            </a:r>
            <a:r>
              <a:rPr lang="vi-VN" err="1">
                <a:latin typeface="Arial"/>
                <a:cs typeface="Arial"/>
              </a:rPr>
              <a:t>được</a:t>
            </a:r>
            <a:r>
              <a:rPr lang="vi-VN">
                <a:latin typeface="Arial"/>
                <a:cs typeface="Arial"/>
              </a:rPr>
              <a:t> phương </a:t>
            </a:r>
            <a:r>
              <a:rPr lang="vi-VN" err="1">
                <a:latin typeface="Arial"/>
                <a:cs typeface="Arial"/>
              </a:rPr>
              <a:t>pháp</a:t>
            </a:r>
            <a:r>
              <a:rPr lang="vi-VN">
                <a:latin typeface="Arial"/>
                <a:cs typeface="Arial"/>
              </a:rPr>
              <a:t> </a:t>
            </a:r>
            <a:r>
              <a:rPr lang="vi-VN" err="1">
                <a:latin typeface="Arial"/>
                <a:cs typeface="Arial"/>
              </a:rPr>
              <a:t>này</a:t>
            </a:r>
            <a:r>
              <a:rPr lang="vi-VN">
                <a:latin typeface="Arial"/>
                <a:cs typeface="Arial"/>
              </a:rPr>
              <a:t> </a:t>
            </a:r>
            <a:r>
              <a:rPr lang="vi-VN" err="1">
                <a:latin typeface="Arial"/>
                <a:cs typeface="Arial"/>
              </a:rPr>
              <a:t>vì</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gây </a:t>
            </a:r>
            <a:r>
              <a:rPr lang="vi-VN" err="1">
                <a:latin typeface="Arial"/>
                <a:cs typeface="Arial"/>
              </a:rPr>
              <a:t>hẹp</a:t>
            </a:r>
            <a:r>
              <a:rPr lang="vi-VN">
                <a:latin typeface="Arial"/>
                <a:cs typeface="Arial"/>
              </a:rPr>
              <a:t> </a:t>
            </a:r>
            <a:r>
              <a:rPr lang="vi-VN" err="1">
                <a:latin typeface="Arial"/>
                <a:cs typeface="Arial"/>
              </a:rPr>
              <a:t>hậu</a:t>
            </a:r>
            <a:r>
              <a:rPr lang="vi-VN">
                <a:latin typeface="Arial"/>
                <a:cs typeface="Arial"/>
              </a:rPr>
              <a:t> môn.</a:t>
            </a:r>
          </a:p>
          <a:p>
            <a:r>
              <a:rPr lang="vi-VN" err="1">
                <a:latin typeface="Arial"/>
                <a:cs typeface="Arial"/>
              </a:rPr>
              <a:t>Có</a:t>
            </a:r>
            <a:r>
              <a:rPr lang="vi-VN">
                <a:latin typeface="Arial"/>
                <a:cs typeface="Arial"/>
              </a:rPr>
              <a:t> phương </a:t>
            </a:r>
            <a:r>
              <a:rPr lang="vi-VN" err="1">
                <a:latin typeface="Arial"/>
                <a:cs typeface="Arial"/>
              </a:rPr>
              <a:t>pháp</a:t>
            </a:r>
            <a:r>
              <a:rPr lang="vi-VN">
                <a:latin typeface="Arial"/>
                <a:cs typeface="Arial"/>
              </a:rPr>
              <a:t> </a:t>
            </a:r>
            <a:r>
              <a:rPr lang="vi-VN" err="1">
                <a:latin typeface="Arial"/>
                <a:cs typeface="Arial"/>
              </a:rPr>
              <a:t>Milligan</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morgan</a:t>
            </a:r>
            <a:r>
              <a:rPr lang="vi-VN">
                <a:latin typeface="Arial"/>
                <a:cs typeface="Arial"/>
              </a:rPr>
              <a:t> (</a:t>
            </a:r>
            <a:r>
              <a:rPr lang="vi-VN" err="1">
                <a:latin typeface="Arial"/>
                <a:cs typeface="Arial"/>
              </a:rPr>
              <a:t>vết</a:t>
            </a:r>
            <a:r>
              <a:rPr lang="vi-VN">
                <a:latin typeface="Arial"/>
                <a:cs typeface="Arial"/>
              </a:rPr>
              <a:t> thương </a:t>
            </a:r>
            <a:r>
              <a:rPr lang="vi-VN" err="1">
                <a:latin typeface="Arial"/>
                <a:cs typeface="Arial"/>
              </a:rPr>
              <a:t>được</a:t>
            </a:r>
            <a:r>
              <a:rPr lang="vi-VN">
                <a:latin typeface="Arial"/>
                <a:cs typeface="Arial"/>
              </a:rPr>
              <a:t> </a:t>
            </a:r>
            <a:r>
              <a:rPr lang="vi-VN" err="1">
                <a:latin typeface="Arial"/>
                <a:cs typeface="Arial"/>
              </a:rPr>
              <a:t>để</a:t>
            </a:r>
            <a:r>
              <a:rPr lang="vi-VN">
                <a:latin typeface="Arial"/>
                <a:cs typeface="Arial"/>
              </a:rPr>
              <a:t> </a:t>
            </a:r>
            <a:r>
              <a:rPr lang="vi-VN" err="1">
                <a:latin typeface="Arial"/>
                <a:cs typeface="Arial"/>
              </a:rPr>
              <a:t>hở</a:t>
            </a:r>
            <a:r>
              <a:rPr lang="vi-VN">
                <a:latin typeface="Arial"/>
                <a:cs typeface="Arial"/>
              </a:rPr>
              <a:t>) </a:t>
            </a:r>
            <a:r>
              <a:rPr lang="vi-VN" err="1">
                <a:latin typeface="Arial"/>
                <a:cs typeface="Arial"/>
              </a:rPr>
              <a:t>và</a:t>
            </a:r>
            <a:r>
              <a:rPr lang="vi-VN">
                <a:latin typeface="Arial"/>
                <a:cs typeface="Arial"/>
              </a:rPr>
              <a:t> phương </a:t>
            </a:r>
            <a:r>
              <a:rPr lang="vi-VN" err="1">
                <a:latin typeface="Arial"/>
                <a:cs typeface="Arial"/>
              </a:rPr>
              <a:t>pháp</a:t>
            </a:r>
            <a:r>
              <a:rPr lang="vi-VN">
                <a:latin typeface="Arial"/>
                <a:cs typeface="Arial"/>
              </a:rPr>
              <a:t> </a:t>
            </a:r>
            <a:r>
              <a:rPr lang="vi-VN" err="1">
                <a:latin typeface="Arial"/>
                <a:cs typeface="Arial"/>
              </a:rPr>
              <a:t>Ferguson</a:t>
            </a:r>
            <a:r>
              <a:rPr lang="vi-VN">
                <a:latin typeface="Arial"/>
                <a:cs typeface="Arial"/>
              </a:rPr>
              <a:t>, </a:t>
            </a:r>
            <a:r>
              <a:rPr lang="vi-VN" err="1">
                <a:latin typeface="Arial"/>
                <a:cs typeface="Arial"/>
              </a:rPr>
              <a:t>bệnh</a:t>
            </a:r>
            <a:r>
              <a:rPr lang="vi-VN">
                <a:latin typeface="Arial"/>
                <a:cs typeface="Arial"/>
              </a:rPr>
              <a:t> </a:t>
            </a:r>
            <a:r>
              <a:rPr lang="vi-VN" err="1">
                <a:latin typeface="Arial"/>
                <a:cs typeface="Arial"/>
              </a:rPr>
              <a:t>viện</a:t>
            </a:r>
            <a:r>
              <a:rPr lang="vi-VN">
                <a:latin typeface="Arial"/>
                <a:cs typeface="Arial"/>
              </a:rPr>
              <a:t> </a:t>
            </a:r>
            <a:r>
              <a:rPr lang="vi-VN" err="1">
                <a:latin typeface="Arial"/>
                <a:cs typeface="Arial"/>
              </a:rPr>
              <a:t>Saint</a:t>
            </a:r>
            <a:r>
              <a:rPr lang="vi-VN">
                <a:latin typeface="Arial"/>
                <a:cs typeface="Arial"/>
              </a:rPr>
              <a:t> </a:t>
            </a:r>
            <a:r>
              <a:rPr lang="vi-VN" err="1">
                <a:latin typeface="Arial"/>
                <a:cs typeface="Arial"/>
              </a:rPr>
              <a:t>Mark</a:t>
            </a:r>
            <a:r>
              <a:rPr lang="vi-VN">
                <a:latin typeface="Arial"/>
                <a:cs typeface="Arial"/>
              </a:rPr>
              <a:t> và </a:t>
            </a:r>
            <a:r>
              <a:rPr lang="vi-VN" err="1">
                <a:latin typeface="Arial"/>
                <a:cs typeface="Arial"/>
              </a:rPr>
              <a:t>những</a:t>
            </a:r>
            <a:r>
              <a:rPr lang="vi-VN">
                <a:latin typeface="Arial"/>
                <a:cs typeface="Arial"/>
              </a:rPr>
              <a:t> </a:t>
            </a:r>
            <a:r>
              <a:rPr lang="vi-VN" err="1">
                <a:latin typeface="Arial"/>
                <a:cs typeface="Arial"/>
              </a:rPr>
              <a:t>cải</a:t>
            </a:r>
            <a:r>
              <a:rPr lang="vi-VN">
                <a:latin typeface="Arial"/>
                <a:cs typeface="Arial"/>
              </a:rPr>
              <a:t> biên.</a:t>
            </a:r>
          </a:p>
          <a:p>
            <a:endParaRPr lang="vi-VN">
              <a:latin typeface="Arial"/>
              <a:cs typeface="Arial"/>
            </a:endParaRPr>
          </a:p>
        </p:txBody>
      </p:sp>
      <p:sp>
        <p:nvSpPr>
          <p:cNvPr id="4" name="Chỗ dành sẵn cho Số hiệu Bản chiếu 3"/>
          <p:cNvSpPr>
            <a:spLocks noGrp="1"/>
          </p:cNvSpPr>
          <p:nvPr>
            <p:ph type="sldNum" sz="quarter" idx="5"/>
          </p:nvPr>
        </p:nvSpPr>
        <p:spPr/>
        <p:txBody>
          <a:bodyPr/>
          <a:lstStyle/>
          <a:p>
            <a:fld id="{0DBB2BA6-69F3-428D-A3CA-4C7AF73A8390}" type="slidenum">
              <a:rPr lang="en-US" smtClean="0"/>
              <a:t>49</a:t>
            </a:fld>
            <a:endParaRPr lang="en-US"/>
          </a:p>
        </p:txBody>
      </p:sp>
    </p:spTree>
    <p:extLst>
      <p:ext uri="{BB962C8B-B14F-4D97-AF65-F5344CB8AC3E}">
        <p14:creationId xmlns:p14="http://schemas.microsoft.com/office/powerpoint/2010/main" val="963329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 </a:t>
            </a:r>
            <a:r>
              <a:rPr lang="vi-VN" err="1"/>
              <a:t>Bước</a:t>
            </a:r>
            <a:r>
              <a:rPr lang="vi-VN"/>
              <a:t> 1: Đưa </a:t>
            </a:r>
            <a:r>
              <a:rPr lang="vi-VN" err="1"/>
              <a:t>búi</a:t>
            </a:r>
            <a:r>
              <a:rPr lang="vi-VN"/>
              <a:t> </a:t>
            </a:r>
            <a:r>
              <a:rPr lang="vi-VN" err="1"/>
              <a:t>trĩ</a:t>
            </a:r>
            <a:r>
              <a:rPr lang="vi-VN"/>
              <a:t> </a:t>
            </a:r>
            <a:r>
              <a:rPr lang="vi-VN" err="1"/>
              <a:t>vào</a:t>
            </a:r>
            <a:r>
              <a:rPr lang="vi-VN"/>
              <a:t> trong </a:t>
            </a:r>
            <a:r>
              <a:rPr lang="vi-VN" err="1"/>
              <a:t>ống</a:t>
            </a:r>
            <a:r>
              <a:rPr lang="vi-VN"/>
              <a:t> </a:t>
            </a:r>
            <a:r>
              <a:rPr lang="vi-VN" err="1"/>
              <a:t>hậu</a:t>
            </a:r>
            <a:r>
              <a:rPr lang="vi-VN"/>
              <a:t> môn</a:t>
            </a:r>
          </a:p>
          <a:p>
            <a:r>
              <a:rPr lang="vi-VN" err="1"/>
              <a:t>Dùng</a:t>
            </a:r>
            <a:r>
              <a:rPr lang="vi-VN"/>
              <a:t> </a:t>
            </a:r>
            <a:r>
              <a:rPr lang="vi-VN" err="1"/>
              <a:t>dụng</a:t>
            </a:r>
            <a:r>
              <a:rPr lang="vi-VN"/>
              <a:t> </a:t>
            </a:r>
            <a:r>
              <a:rPr lang="vi-VN" err="1"/>
              <a:t>cụ</a:t>
            </a:r>
            <a:r>
              <a:rPr lang="vi-VN"/>
              <a:t> nong </a:t>
            </a:r>
            <a:r>
              <a:rPr lang="vi-VN" err="1"/>
              <a:t>hậu</a:t>
            </a:r>
            <a:r>
              <a:rPr lang="vi-VN"/>
              <a:t> môn </a:t>
            </a:r>
            <a:r>
              <a:rPr lang="vi-VN" err="1"/>
              <a:t>để</a:t>
            </a:r>
            <a:r>
              <a:rPr lang="vi-VN"/>
              <a:t> </a:t>
            </a:r>
            <a:r>
              <a:rPr lang="vi-VN" err="1"/>
              <a:t>đẩy</a:t>
            </a:r>
            <a:r>
              <a:rPr lang="vi-VN"/>
              <a:t> </a:t>
            </a:r>
            <a:r>
              <a:rPr lang="vi-VN" err="1"/>
              <a:t>búi</a:t>
            </a:r>
            <a:r>
              <a:rPr lang="vi-VN"/>
              <a:t> </a:t>
            </a:r>
            <a:r>
              <a:rPr lang="vi-VN" err="1"/>
              <a:t>trĩ</a:t>
            </a:r>
            <a:r>
              <a:rPr lang="vi-VN"/>
              <a:t> lên, </a:t>
            </a:r>
            <a:r>
              <a:rPr lang="vi-VN" err="1"/>
              <a:t>nhờ</a:t>
            </a:r>
            <a:r>
              <a:rPr lang="vi-VN"/>
              <a:t> </a:t>
            </a:r>
            <a:r>
              <a:rPr lang="vi-VN" err="1"/>
              <a:t>đó</a:t>
            </a:r>
            <a:r>
              <a:rPr lang="vi-VN"/>
              <a:t> </a:t>
            </a:r>
            <a:r>
              <a:rPr lang="vi-VN" err="1"/>
              <a:t>mà</a:t>
            </a:r>
            <a:r>
              <a:rPr lang="vi-VN"/>
              <a:t> </a:t>
            </a:r>
            <a:r>
              <a:rPr lang="vi-VN" err="1"/>
              <a:t>làm</a:t>
            </a:r>
            <a:r>
              <a:rPr lang="vi-VN"/>
              <a:t> </a:t>
            </a:r>
            <a:r>
              <a:rPr lang="vi-VN" err="1"/>
              <a:t>giảm</a:t>
            </a:r>
            <a:r>
              <a:rPr lang="vi-VN"/>
              <a:t> sa </a:t>
            </a:r>
            <a:r>
              <a:rPr lang="vi-VN" err="1"/>
              <a:t>búi</a:t>
            </a:r>
            <a:r>
              <a:rPr lang="vi-VN"/>
              <a:t> </a:t>
            </a:r>
            <a:r>
              <a:rPr lang="vi-VN" err="1"/>
              <a:t>trĩ</a:t>
            </a:r>
            <a:r>
              <a:rPr lang="vi-VN"/>
              <a:t>. </a:t>
            </a:r>
            <a:r>
              <a:rPr lang="vi-VN" err="1"/>
              <a:t>Lúc</a:t>
            </a:r>
            <a:r>
              <a:rPr lang="vi-VN"/>
              <a:t> </a:t>
            </a:r>
            <a:r>
              <a:rPr lang="vi-VN" err="1"/>
              <a:t>này</a:t>
            </a:r>
            <a:r>
              <a:rPr lang="vi-VN"/>
              <a:t> </a:t>
            </a:r>
            <a:r>
              <a:rPr lang="vi-VN" err="1"/>
              <a:t>toàn</a:t>
            </a:r>
            <a:r>
              <a:rPr lang="vi-VN"/>
              <a:t> </a:t>
            </a:r>
            <a:r>
              <a:rPr lang="vi-VN" err="1"/>
              <a:t>bộ</a:t>
            </a:r>
            <a:r>
              <a:rPr lang="vi-VN"/>
              <a:t> </a:t>
            </a:r>
            <a:r>
              <a:rPr lang="vi-VN" err="1"/>
              <a:t>búi</a:t>
            </a:r>
            <a:r>
              <a:rPr lang="vi-VN"/>
              <a:t> </a:t>
            </a:r>
            <a:r>
              <a:rPr lang="vi-VN" err="1"/>
              <a:t>trĩ</a:t>
            </a:r>
            <a:r>
              <a:rPr lang="vi-VN"/>
              <a:t> sa </a:t>
            </a:r>
            <a:r>
              <a:rPr lang="vi-VN" err="1"/>
              <a:t>sẽ</a:t>
            </a:r>
            <a:r>
              <a:rPr lang="vi-VN"/>
              <a:t> </a:t>
            </a:r>
            <a:r>
              <a:rPr lang="vi-VN" err="1"/>
              <a:t>được</a:t>
            </a:r>
            <a:r>
              <a:rPr lang="vi-VN"/>
              <a:t> </a:t>
            </a:r>
            <a:r>
              <a:rPr lang="vi-VN" err="1"/>
              <a:t>kéo</a:t>
            </a:r>
            <a:r>
              <a:rPr lang="vi-VN"/>
              <a:t> </a:t>
            </a:r>
            <a:r>
              <a:rPr lang="vi-VN" err="1"/>
              <a:t>vào</a:t>
            </a:r>
            <a:r>
              <a:rPr lang="vi-VN"/>
              <a:t> trong </a:t>
            </a:r>
            <a:r>
              <a:rPr lang="vi-VN" err="1"/>
              <a:t>ống</a:t>
            </a:r>
            <a:r>
              <a:rPr lang="vi-VN"/>
              <a:t> </a:t>
            </a:r>
            <a:r>
              <a:rPr lang="vi-VN" err="1"/>
              <a:t>hậu</a:t>
            </a:r>
            <a:r>
              <a:rPr lang="vi-VN"/>
              <a:t> môn </a:t>
            </a:r>
            <a:r>
              <a:rPr lang="vi-VN" err="1"/>
              <a:t>giúp</a:t>
            </a:r>
            <a:r>
              <a:rPr lang="vi-VN"/>
              <a:t> </a:t>
            </a:r>
            <a:r>
              <a:rPr lang="vi-VN" err="1"/>
              <a:t>chúng</a:t>
            </a:r>
            <a:r>
              <a:rPr lang="vi-VN"/>
              <a:t> ta </a:t>
            </a:r>
            <a:r>
              <a:rPr lang="vi-VN" err="1"/>
              <a:t>dễ</a:t>
            </a:r>
            <a:r>
              <a:rPr lang="vi-VN"/>
              <a:t> </a:t>
            </a:r>
            <a:r>
              <a:rPr lang="vi-VN" err="1"/>
              <a:t>dàng</a:t>
            </a:r>
            <a:r>
              <a:rPr lang="vi-VN"/>
              <a:t> quan </a:t>
            </a:r>
            <a:r>
              <a:rPr lang="vi-VN" err="1"/>
              <a:t>sát</a:t>
            </a:r>
            <a:r>
              <a:rPr lang="vi-VN"/>
              <a:t> </a:t>
            </a:r>
            <a:r>
              <a:rPr lang="vi-VN" err="1"/>
              <a:t>được</a:t>
            </a:r>
            <a:r>
              <a:rPr lang="vi-VN"/>
              <a:t> </a:t>
            </a:r>
            <a:r>
              <a:rPr lang="vi-VN" err="1"/>
              <a:t>đường</a:t>
            </a:r>
            <a:r>
              <a:rPr lang="vi-VN"/>
              <a:t> </a:t>
            </a:r>
            <a:r>
              <a:rPr lang="vi-VN" err="1"/>
              <a:t>lượtc</a:t>
            </a:r>
            <a:r>
              <a:rPr lang="vi-VN"/>
              <a:t> </a:t>
            </a:r>
            <a:r>
              <a:rPr lang="vi-VN" err="1"/>
              <a:t>Tiếp</a:t>
            </a:r>
            <a:r>
              <a:rPr lang="vi-VN"/>
              <a:t> </a:t>
            </a:r>
            <a:r>
              <a:rPr lang="vi-VN" err="1"/>
              <a:t>tục</a:t>
            </a:r>
            <a:r>
              <a:rPr lang="vi-VN"/>
              <a:t> </a:t>
            </a:r>
            <a:r>
              <a:rPr lang="vi-VN" err="1"/>
              <a:t>dùng</a:t>
            </a:r>
            <a:r>
              <a:rPr lang="vi-VN"/>
              <a:t> </a:t>
            </a:r>
            <a:r>
              <a:rPr lang="vi-VN" err="1"/>
              <a:t>mũi</a:t>
            </a:r>
            <a:r>
              <a:rPr lang="vi-VN"/>
              <a:t> </a:t>
            </a:r>
            <a:r>
              <a:rPr lang="vi-VN" err="1"/>
              <a:t>chỉ</a:t>
            </a:r>
            <a:r>
              <a:rPr lang="vi-VN"/>
              <a:t> </a:t>
            </a:r>
            <a:r>
              <a:rPr lang="vi-VN" err="1"/>
              <a:t>hoặc</a:t>
            </a:r>
            <a:r>
              <a:rPr lang="vi-VN"/>
              <a:t> </a:t>
            </a:r>
            <a:r>
              <a:rPr lang="vi-VN" err="1"/>
              <a:t>kẹp</a:t>
            </a:r>
            <a:r>
              <a:rPr lang="vi-VN"/>
              <a:t> khâu </a:t>
            </a:r>
            <a:r>
              <a:rPr lang="vi-VN" err="1"/>
              <a:t>cố</a:t>
            </a:r>
            <a:r>
              <a:rPr lang="vi-VN"/>
              <a:t> </a:t>
            </a:r>
            <a:r>
              <a:rPr lang="vi-VN" err="1"/>
              <a:t>định</a:t>
            </a:r>
            <a:r>
              <a:rPr lang="vi-VN"/>
              <a:t> </a:t>
            </a:r>
            <a:r>
              <a:rPr lang="vi-VN" err="1"/>
              <a:t>vào</a:t>
            </a:r>
            <a:r>
              <a:rPr lang="vi-VN"/>
              <a:t> </a:t>
            </a:r>
            <a:r>
              <a:rPr lang="vi-VN" err="1"/>
              <a:t>đáy</a:t>
            </a:r>
            <a:r>
              <a:rPr lang="vi-VN"/>
              <a:t> </a:t>
            </a:r>
            <a:r>
              <a:rPr lang="vi-VN" err="1"/>
              <a:t>chậu</a:t>
            </a:r>
            <a:r>
              <a:rPr lang="vi-VN"/>
              <a:t>.</a:t>
            </a:r>
          </a:p>
          <a:p>
            <a:endParaRPr lang="vi-VN"/>
          </a:p>
          <a:p>
            <a:r>
              <a:rPr lang="vi-VN"/>
              <a:t> </a:t>
            </a:r>
            <a:r>
              <a:rPr lang="vi-VN" err="1"/>
              <a:t>Bước</a:t>
            </a:r>
            <a:r>
              <a:rPr lang="vi-VN"/>
              <a:t> 2: Nong </a:t>
            </a:r>
            <a:r>
              <a:rPr lang="vi-VN" err="1"/>
              <a:t>ống</a:t>
            </a:r>
            <a:r>
              <a:rPr lang="vi-VN"/>
              <a:t> </a:t>
            </a:r>
            <a:r>
              <a:rPr lang="vi-VN" err="1"/>
              <a:t>hậu</a:t>
            </a:r>
            <a:r>
              <a:rPr lang="vi-VN"/>
              <a:t> môn</a:t>
            </a:r>
          </a:p>
          <a:p>
            <a:r>
              <a:rPr lang="vi-VN" err="1"/>
              <a:t>Tiếp</a:t>
            </a:r>
            <a:r>
              <a:rPr lang="vi-VN"/>
              <a:t> </a:t>
            </a:r>
            <a:r>
              <a:rPr lang="vi-VN" err="1"/>
              <a:t>tục</a:t>
            </a:r>
            <a:r>
              <a:rPr lang="vi-VN"/>
              <a:t> </a:t>
            </a:r>
            <a:r>
              <a:rPr lang="vi-VN" err="1"/>
              <a:t>dùng</a:t>
            </a:r>
            <a:r>
              <a:rPr lang="vi-VN"/>
              <a:t> </a:t>
            </a:r>
            <a:r>
              <a:rPr lang="vi-VN" err="1"/>
              <a:t>chỉ</a:t>
            </a:r>
            <a:r>
              <a:rPr lang="vi-VN"/>
              <a:t> </a:t>
            </a:r>
            <a:r>
              <a:rPr lang="vi-VN" err="1"/>
              <a:t>Prolene</a:t>
            </a:r>
            <a:r>
              <a:rPr lang="vi-VN"/>
              <a:t> 2.0 </a:t>
            </a:r>
            <a:r>
              <a:rPr lang="vi-VN" err="1"/>
              <a:t>để</a:t>
            </a:r>
            <a:r>
              <a:rPr lang="vi-VN"/>
              <a:t> khâu </a:t>
            </a:r>
            <a:r>
              <a:rPr lang="vi-VN" err="1"/>
              <a:t>từ</a:t>
            </a:r>
            <a:r>
              <a:rPr lang="vi-VN"/>
              <a:t> 6 </a:t>
            </a:r>
            <a:r>
              <a:rPr lang="vi-VN" err="1"/>
              <a:t>đến</a:t>
            </a:r>
            <a:r>
              <a:rPr lang="vi-VN"/>
              <a:t> 8 </a:t>
            </a:r>
            <a:r>
              <a:rPr lang="vi-VN" err="1"/>
              <a:t>mũi</a:t>
            </a:r>
            <a:r>
              <a:rPr lang="vi-VN"/>
              <a:t> </a:t>
            </a:r>
            <a:r>
              <a:rPr lang="vi-VN" err="1"/>
              <a:t>cách</a:t>
            </a:r>
            <a:r>
              <a:rPr lang="vi-VN"/>
              <a:t> </a:t>
            </a:r>
            <a:r>
              <a:rPr lang="vi-VN" err="1"/>
              <a:t>đường</a:t>
            </a:r>
            <a:r>
              <a:rPr lang="vi-VN"/>
              <a:t> </a:t>
            </a:r>
            <a:r>
              <a:rPr lang="vi-VN" err="1"/>
              <a:t>lược</a:t>
            </a:r>
            <a:r>
              <a:rPr lang="vi-VN"/>
              <a:t> </a:t>
            </a:r>
            <a:r>
              <a:rPr lang="vi-VN" err="1"/>
              <a:t>ít</a:t>
            </a:r>
            <a:r>
              <a:rPr lang="vi-VN"/>
              <a:t> </a:t>
            </a:r>
            <a:r>
              <a:rPr lang="vi-VN" err="1"/>
              <a:t>nhất</a:t>
            </a:r>
            <a:r>
              <a:rPr lang="vi-VN"/>
              <a:t> 3 </a:t>
            </a:r>
            <a:r>
              <a:rPr lang="vi-VN" err="1"/>
              <a:t>đến</a:t>
            </a:r>
            <a:r>
              <a:rPr lang="vi-VN"/>
              <a:t> 4 </a:t>
            </a:r>
            <a:r>
              <a:rPr lang="vi-VN" err="1"/>
              <a:t>cm</a:t>
            </a:r>
            <a:r>
              <a:rPr lang="vi-VN"/>
              <a:t>. </a:t>
            </a:r>
            <a:r>
              <a:rPr lang="vi-VN" err="1"/>
              <a:t>Chú</a:t>
            </a:r>
            <a:r>
              <a:rPr lang="vi-VN"/>
              <a:t> ý </a:t>
            </a:r>
            <a:r>
              <a:rPr lang="vi-VN" err="1"/>
              <a:t>chỉ</a:t>
            </a:r>
            <a:r>
              <a:rPr lang="vi-VN"/>
              <a:t> khâu </a:t>
            </a:r>
            <a:r>
              <a:rPr lang="vi-VN" err="1"/>
              <a:t>lấy</a:t>
            </a:r>
            <a:r>
              <a:rPr lang="vi-VN"/>
              <a:t> </a:t>
            </a:r>
            <a:r>
              <a:rPr lang="vi-VN" err="1"/>
              <a:t>lớp</a:t>
            </a:r>
            <a:r>
              <a:rPr lang="vi-VN"/>
              <a:t> niêm </a:t>
            </a:r>
            <a:r>
              <a:rPr lang="vi-VN" err="1"/>
              <a:t>mạc</a:t>
            </a:r>
            <a:r>
              <a:rPr lang="vi-VN"/>
              <a:t> </a:t>
            </a:r>
            <a:r>
              <a:rPr lang="vi-VN" err="1"/>
              <a:t>và</a:t>
            </a:r>
            <a:r>
              <a:rPr lang="vi-VN"/>
              <a:t> </a:t>
            </a:r>
            <a:r>
              <a:rPr lang="vi-VN" err="1"/>
              <a:t>ngoài</a:t>
            </a:r>
            <a:r>
              <a:rPr lang="vi-VN"/>
              <a:t> niêm </a:t>
            </a:r>
            <a:r>
              <a:rPr lang="vi-VN" err="1"/>
              <a:t>mạc</a:t>
            </a:r>
            <a:r>
              <a:rPr lang="vi-VN"/>
              <a:t>, không đi </a:t>
            </a:r>
            <a:r>
              <a:rPr lang="vi-VN" err="1"/>
              <a:t>vào</a:t>
            </a:r>
            <a:r>
              <a:rPr lang="vi-VN"/>
              <a:t> </a:t>
            </a:r>
            <a:r>
              <a:rPr lang="vi-VN" err="1"/>
              <a:t>quá</a:t>
            </a:r>
            <a:r>
              <a:rPr lang="vi-VN"/>
              <a:t> sâu </a:t>
            </a:r>
            <a:r>
              <a:rPr lang="vi-VN" err="1"/>
              <a:t>có</a:t>
            </a:r>
            <a:r>
              <a:rPr lang="vi-VN"/>
              <a:t> </a:t>
            </a:r>
            <a:r>
              <a:rPr lang="vi-VN" err="1"/>
              <a:t>thể</a:t>
            </a:r>
            <a:r>
              <a:rPr lang="vi-VN"/>
              <a:t> </a:t>
            </a:r>
            <a:r>
              <a:rPr lang="vi-VN" err="1"/>
              <a:t>làm</a:t>
            </a:r>
            <a:r>
              <a:rPr lang="vi-VN"/>
              <a:t> </a:t>
            </a:r>
            <a:r>
              <a:rPr lang="vi-VN" err="1"/>
              <a:t>tổn</a:t>
            </a:r>
            <a:r>
              <a:rPr lang="vi-VN"/>
              <a:t> thương </a:t>
            </a:r>
            <a:r>
              <a:rPr lang="vi-VN" err="1"/>
              <a:t>phần</a:t>
            </a:r>
            <a:r>
              <a:rPr lang="vi-VN"/>
              <a:t> </a:t>
            </a:r>
            <a:r>
              <a:rPr lang="vi-VN" err="1"/>
              <a:t>phía</a:t>
            </a:r>
            <a:r>
              <a:rPr lang="vi-VN"/>
              <a:t> bên trong </a:t>
            </a:r>
            <a:r>
              <a:rPr lang="vi-VN" err="1"/>
              <a:t>hậu</a:t>
            </a:r>
            <a:r>
              <a:rPr lang="vi-VN"/>
              <a:t> môn.</a:t>
            </a:r>
          </a:p>
          <a:p>
            <a:endParaRPr lang="vi-VN"/>
          </a:p>
          <a:p>
            <a:r>
              <a:rPr lang="vi-VN"/>
              <a:t> </a:t>
            </a:r>
            <a:r>
              <a:rPr lang="vi-VN" err="1"/>
              <a:t>Bước</a:t>
            </a:r>
            <a:r>
              <a:rPr lang="vi-VN"/>
              <a:t> 3: </a:t>
            </a:r>
            <a:r>
              <a:rPr lang="vi-VN" err="1"/>
              <a:t>Thực</a:t>
            </a:r>
            <a:r>
              <a:rPr lang="vi-VN"/>
              <a:t> </a:t>
            </a:r>
            <a:r>
              <a:rPr lang="vi-VN" err="1"/>
              <a:t>hiện</a:t>
            </a:r>
            <a:r>
              <a:rPr lang="vi-VN"/>
              <a:t> khâu </a:t>
            </a:r>
            <a:r>
              <a:rPr lang="vi-VN" err="1"/>
              <a:t>mũi</a:t>
            </a:r>
            <a:r>
              <a:rPr lang="vi-VN"/>
              <a:t> </a:t>
            </a:r>
            <a:r>
              <a:rPr lang="vi-VN" err="1"/>
              <a:t>túi</a:t>
            </a:r>
            <a:endParaRPr lang="vi-VN"/>
          </a:p>
          <a:p>
            <a:r>
              <a:rPr lang="vi-VN" err="1"/>
              <a:t>Bác</a:t>
            </a:r>
            <a:r>
              <a:rPr lang="vi-VN"/>
              <a:t> </a:t>
            </a:r>
            <a:r>
              <a:rPr lang="vi-VN" err="1"/>
              <a:t>sĩ</a:t>
            </a:r>
            <a:r>
              <a:rPr lang="vi-VN"/>
              <a:t> </a:t>
            </a:r>
            <a:r>
              <a:rPr lang="vi-VN" err="1"/>
              <a:t>sẽ</a:t>
            </a:r>
            <a:r>
              <a:rPr lang="vi-VN"/>
              <a:t> </a:t>
            </a:r>
            <a:r>
              <a:rPr lang="vi-VN" err="1"/>
              <a:t>mở</a:t>
            </a:r>
            <a:r>
              <a:rPr lang="vi-VN"/>
              <a:t> </a:t>
            </a:r>
            <a:r>
              <a:rPr lang="vi-VN" err="1"/>
              <a:t>đầu</a:t>
            </a:r>
            <a:r>
              <a:rPr lang="vi-VN"/>
              <a:t> </a:t>
            </a:r>
            <a:r>
              <a:rPr lang="vi-VN" err="1"/>
              <a:t>anvil</a:t>
            </a:r>
            <a:r>
              <a:rPr lang="vi-VN"/>
              <a:t> </a:t>
            </a:r>
            <a:r>
              <a:rPr lang="vi-VN" err="1"/>
              <a:t>hết</a:t>
            </a:r>
            <a:r>
              <a:rPr lang="vi-VN"/>
              <a:t> </a:t>
            </a:r>
            <a:r>
              <a:rPr lang="vi-VN" err="1"/>
              <a:t>cỡ</a:t>
            </a:r>
            <a:r>
              <a:rPr lang="vi-VN"/>
              <a:t> </a:t>
            </a:r>
            <a:r>
              <a:rPr lang="vi-VN" err="1"/>
              <a:t>rồi</a:t>
            </a:r>
            <a:r>
              <a:rPr lang="vi-VN"/>
              <a:t> </a:t>
            </a:r>
            <a:r>
              <a:rPr lang="vi-VN" err="1"/>
              <a:t>buộc</a:t>
            </a:r>
            <a:r>
              <a:rPr lang="vi-VN"/>
              <a:t> </a:t>
            </a:r>
            <a:r>
              <a:rPr lang="vi-VN" err="1"/>
              <a:t>sợi</a:t>
            </a:r>
            <a:r>
              <a:rPr lang="vi-VN"/>
              <a:t> </a:t>
            </a:r>
            <a:r>
              <a:rPr lang="vi-VN" err="1"/>
              <a:t>chỉ</a:t>
            </a:r>
            <a:r>
              <a:rPr lang="vi-VN"/>
              <a:t> </a:t>
            </a:r>
            <a:r>
              <a:rPr lang="vi-VN" err="1"/>
              <a:t>của</a:t>
            </a:r>
            <a:r>
              <a:rPr lang="vi-VN"/>
              <a:t> </a:t>
            </a:r>
            <a:r>
              <a:rPr lang="vi-VN" err="1"/>
              <a:t>mũi</a:t>
            </a:r>
            <a:r>
              <a:rPr lang="vi-VN"/>
              <a:t> </a:t>
            </a:r>
            <a:r>
              <a:rPr lang="vi-VN" err="1"/>
              <a:t>túi</a:t>
            </a:r>
            <a:r>
              <a:rPr lang="vi-VN"/>
              <a:t> </a:t>
            </a:r>
            <a:r>
              <a:rPr lang="vi-VN" err="1"/>
              <a:t>vào</a:t>
            </a:r>
            <a:r>
              <a:rPr lang="vi-VN"/>
              <a:t> </a:t>
            </a:r>
            <a:r>
              <a:rPr lang="vi-VN" err="1"/>
              <a:t>nút</a:t>
            </a:r>
            <a:r>
              <a:rPr lang="vi-VN"/>
              <a:t> </a:t>
            </a:r>
            <a:r>
              <a:rPr lang="vi-VN" err="1"/>
              <a:t>đóng</a:t>
            </a:r>
            <a:r>
              <a:rPr lang="vi-VN"/>
              <a:t>. </a:t>
            </a:r>
            <a:r>
              <a:rPr lang="vi-VN" err="1"/>
              <a:t>Đồng</a:t>
            </a:r>
            <a:r>
              <a:rPr lang="vi-VN"/>
              <a:t> </a:t>
            </a:r>
            <a:r>
              <a:rPr lang="vi-VN" err="1"/>
              <a:t>thời</a:t>
            </a:r>
            <a:r>
              <a:rPr lang="vi-VN"/>
              <a:t> </a:t>
            </a:r>
            <a:r>
              <a:rPr lang="vi-VN" err="1"/>
              <a:t>với</a:t>
            </a:r>
            <a:r>
              <a:rPr lang="vi-VN"/>
              <a:t> </a:t>
            </a:r>
            <a:r>
              <a:rPr lang="vi-VN" err="1"/>
              <a:t>sự</a:t>
            </a:r>
            <a:r>
              <a:rPr lang="vi-VN"/>
              <a:t> </a:t>
            </a:r>
            <a:r>
              <a:rPr lang="vi-VN" err="1"/>
              <a:t>dụng</a:t>
            </a:r>
            <a:r>
              <a:rPr lang="vi-VN"/>
              <a:t> </a:t>
            </a:r>
            <a:r>
              <a:rPr lang="vi-VN" err="1"/>
              <a:t>cụ</a:t>
            </a:r>
            <a:r>
              <a:rPr lang="vi-VN"/>
              <a:t> </a:t>
            </a:r>
            <a:r>
              <a:rPr lang="vi-VN" err="1"/>
              <a:t>kéo</a:t>
            </a:r>
            <a:r>
              <a:rPr lang="vi-VN"/>
              <a:t> </a:t>
            </a:r>
            <a:r>
              <a:rPr lang="vi-VN" err="1"/>
              <a:t>chỉ</a:t>
            </a:r>
            <a:r>
              <a:rPr lang="vi-VN"/>
              <a:t> </a:t>
            </a:r>
            <a:r>
              <a:rPr lang="vi-VN" err="1"/>
              <a:t>sẽ</a:t>
            </a:r>
            <a:r>
              <a:rPr lang="vi-VN"/>
              <a:t> </a:t>
            </a:r>
            <a:r>
              <a:rPr lang="vi-VN" err="1"/>
              <a:t>giúp</a:t>
            </a:r>
            <a:r>
              <a:rPr lang="vi-VN"/>
              <a:t> </a:t>
            </a:r>
            <a:r>
              <a:rPr lang="vi-VN" err="1"/>
              <a:t>buộc</a:t>
            </a:r>
            <a:r>
              <a:rPr lang="vi-VN"/>
              <a:t> </a:t>
            </a:r>
            <a:r>
              <a:rPr lang="vi-VN" err="1"/>
              <a:t>chỉ</a:t>
            </a:r>
            <a:r>
              <a:rPr lang="vi-VN"/>
              <a:t> </a:t>
            </a:r>
            <a:r>
              <a:rPr lang="vi-VN" err="1"/>
              <a:t>vòng</a:t>
            </a:r>
            <a:r>
              <a:rPr lang="vi-VN"/>
              <a:t> qua 2 </a:t>
            </a:r>
            <a:r>
              <a:rPr lang="vi-VN" err="1"/>
              <a:t>lỗ</a:t>
            </a:r>
            <a:r>
              <a:rPr lang="vi-VN"/>
              <a:t> trên thân </a:t>
            </a:r>
            <a:r>
              <a:rPr lang="vi-VN" err="1"/>
              <a:t>dụng</a:t>
            </a:r>
            <a:r>
              <a:rPr lang="vi-VN"/>
              <a:t> </a:t>
            </a:r>
            <a:r>
              <a:rPr lang="vi-VN" err="1"/>
              <a:t>cụ</a:t>
            </a:r>
            <a:r>
              <a:rPr lang="vi-VN"/>
              <a:t>.</a:t>
            </a:r>
          </a:p>
          <a:p>
            <a:endParaRPr lang="vi-VN"/>
          </a:p>
          <a:p>
            <a:r>
              <a:rPr lang="vi-VN"/>
              <a:t> </a:t>
            </a:r>
            <a:r>
              <a:rPr lang="vi-VN" err="1"/>
              <a:t>Bước</a:t>
            </a:r>
            <a:r>
              <a:rPr lang="vi-VN"/>
              <a:t> 4: </a:t>
            </a:r>
            <a:r>
              <a:rPr lang="vi-VN" err="1"/>
              <a:t>Bấm</a:t>
            </a:r>
            <a:r>
              <a:rPr lang="vi-VN"/>
              <a:t> </a:t>
            </a:r>
            <a:r>
              <a:rPr lang="vi-VN" err="1"/>
              <a:t>cắt</a:t>
            </a:r>
            <a:r>
              <a:rPr lang="vi-VN"/>
              <a:t> </a:t>
            </a:r>
            <a:r>
              <a:rPr lang="vi-VN" err="1"/>
              <a:t>bằng</a:t>
            </a:r>
            <a:r>
              <a:rPr lang="vi-VN"/>
              <a:t> </a:t>
            </a:r>
            <a:r>
              <a:rPr lang="vi-VN" err="1"/>
              <a:t>máy</a:t>
            </a:r>
            <a:r>
              <a:rPr lang="vi-VN"/>
              <a:t> khâu </a:t>
            </a:r>
            <a:r>
              <a:rPr lang="vi-VN" err="1"/>
              <a:t>nối</a:t>
            </a:r>
            <a:endParaRPr lang="vi-VN"/>
          </a:p>
          <a:p>
            <a:r>
              <a:rPr lang="vi-VN" err="1"/>
              <a:t>Để</a:t>
            </a:r>
            <a:r>
              <a:rPr lang="vi-VN"/>
              <a:t> </a:t>
            </a:r>
            <a:r>
              <a:rPr lang="vi-VN" err="1"/>
              <a:t>thực</a:t>
            </a:r>
            <a:r>
              <a:rPr lang="vi-VN"/>
              <a:t> </a:t>
            </a:r>
            <a:r>
              <a:rPr lang="vi-VN" err="1"/>
              <a:t>hiện</a:t>
            </a:r>
            <a:r>
              <a:rPr lang="vi-VN"/>
              <a:t> </a:t>
            </a:r>
            <a:r>
              <a:rPr lang="vi-VN" err="1"/>
              <a:t>bước</a:t>
            </a:r>
            <a:r>
              <a:rPr lang="vi-VN"/>
              <a:t> </a:t>
            </a:r>
            <a:r>
              <a:rPr lang="vi-VN" err="1"/>
              <a:t>này</a:t>
            </a:r>
            <a:r>
              <a:rPr lang="vi-VN"/>
              <a:t> </a:t>
            </a:r>
            <a:r>
              <a:rPr lang="vi-VN" err="1"/>
              <a:t>các</a:t>
            </a:r>
            <a:r>
              <a:rPr lang="vi-VN"/>
              <a:t> </a:t>
            </a:r>
            <a:r>
              <a:rPr lang="vi-VN" err="1"/>
              <a:t>bác</a:t>
            </a:r>
            <a:r>
              <a:rPr lang="vi-VN"/>
              <a:t> </a:t>
            </a:r>
            <a:r>
              <a:rPr lang="vi-VN" err="1"/>
              <a:t>sĩ</a:t>
            </a:r>
            <a:r>
              <a:rPr lang="vi-VN"/>
              <a:t> </a:t>
            </a:r>
            <a:r>
              <a:rPr lang="vi-VN" err="1"/>
              <a:t>sẽ</a:t>
            </a:r>
            <a:r>
              <a:rPr lang="vi-VN"/>
              <a:t> </a:t>
            </a:r>
            <a:r>
              <a:rPr lang="vi-VN" err="1"/>
              <a:t>tiến</a:t>
            </a:r>
            <a:r>
              <a:rPr lang="vi-VN"/>
              <a:t> </a:t>
            </a:r>
            <a:r>
              <a:rPr lang="vi-VN" err="1"/>
              <a:t>hành</a:t>
            </a:r>
            <a:r>
              <a:rPr lang="vi-VN"/>
              <a:t> </a:t>
            </a:r>
            <a:r>
              <a:rPr lang="vi-VN" err="1"/>
              <a:t>buộc</a:t>
            </a:r>
            <a:r>
              <a:rPr lang="vi-VN"/>
              <a:t> </a:t>
            </a:r>
            <a:r>
              <a:rPr lang="vi-VN" err="1"/>
              <a:t>cố</a:t>
            </a:r>
            <a:r>
              <a:rPr lang="vi-VN"/>
              <a:t> </a:t>
            </a:r>
            <a:r>
              <a:rPr lang="vi-VN" err="1"/>
              <a:t>định</a:t>
            </a:r>
            <a:r>
              <a:rPr lang="vi-VN"/>
              <a:t> </a:t>
            </a:r>
            <a:r>
              <a:rPr lang="vi-VN" err="1"/>
              <a:t>chỉ</a:t>
            </a:r>
            <a:r>
              <a:rPr lang="vi-VN"/>
              <a:t> </a:t>
            </a:r>
            <a:r>
              <a:rPr lang="vi-VN" err="1"/>
              <a:t>vào</a:t>
            </a:r>
            <a:r>
              <a:rPr lang="vi-VN"/>
              <a:t> thân </a:t>
            </a:r>
            <a:r>
              <a:rPr lang="vi-VN" err="1"/>
              <a:t>dụng</a:t>
            </a:r>
            <a:r>
              <a:rPr lang="vi-VN"/>
              <a:t> </a:t>
            </a:r>
            <a:r>
              <a:rPr lang="vi-VN" err="1"/>
              <a:t>cụ</a:t>
            </a:r>
            <a:r>
              <a:rPr lang="vi-VN"/>
              <a:t> </a:t>
            </a:r>
            <a:r>
              <a:rPr lang="vi-VN" err="1"/>
              <a:t>rồi</a:t>
            </a:r>
            <a:r>
              <a:rPr lang="vi-VN"/>
              <a:t> đưa </a:t>
            </a:r>
            <a:r>
              <a:rPr lang="vi-VN" err="1"/>
              <a:t>búi</a:t>
            </a:r>
            <a:r>
              <a:rPr lang="vi-VN"/>
              <a:t> </a:t>
            </a:r>
            <a:r>
              <a:rPr lang="vi-VN" err="1"/>
              <a:t>trĩ</a:t>
            </a:r>
            <a:r>
              <a:rPr lang="vi-VN"/>
              <a:t> </a:t>
            </a:r>
            <a:r>
              <a:rPr lang="vi-VN" err="1"/>
              <a:t>vào</a:t>
            </a:r>
            <a:r>
              <a:rPr lang="vi-VN"/>
              <a:t> trong khoang </a:t>
            </a:r>
            <a:r>
              <a:rPr lang="vi-VN" err="1"/>
              <a:t>chứa</a:t>
            </a:r>
            <a:r>
              <a:rPr lang="vi-VN"/>
              <a:t> mô </a:t>
            </a:r>
            <a:r>
              <a:rPr lang="vi-VN" err="1"/>
              <a:t>của</a:t>
            </a:r>
            <a:r>
              <a:rPr lang="vi-VN"/>
              <a:t> </a:t>
            </a:r>
            <a:r>
              <a:rPr lang="vi-VN" err="1"/>
              <a:t>máy</a:t>
            </a:r>
            <a:r>
              <a:rPr lang="vi-VN"/>
              <a:t>.</a:t>
            </a:r>
          </a:p>
          <a:p>
            <a:endParaRPr lang="vi-VN"/>
          </a:p>
          <a:p>
            <a:r>
              <a:rPr lang="vi-VN"/>
              <a:t> </a:t>
            </a:r>
            <a:r>
              <a:rPr lang="vi-VN" err="1"/>
              <a:t>Bước</a:t>
            </a:r>
            <a:r>
              <a:rPr lang="vi-VN"/>
              <a:t> 5: </a:t>
            </a:r>
            <a:r>
              <a:rPr lang="vi-VN" err="1"/>
              <a:t>Kiểm</a:t>
            </a:r>
            <a:r>
              <a:rPr lang="vi-VN"/>
              <a:t> tra </a:t>
            </a:r>
            <a:r>
              <a:rPr lang="vi-VN" err="1"/>
              <a:t>lại</a:t>
            </a:r>
            <a:r>
              <a:rPr lang="vi-VN"/>
              <a:t> </a:t>
            </a:r>
            <a:r>
              <a:rPr lang="vi-VN" err="1"/>
              <a:t>đường</a:t>
            </a:r>
            <a:r>
              <a:rPr lang="vi-VN"/>
              <a:t> khâu </a:t>
            </a:r>
            <a:r>
              <a:rPr lang="vi-VN" err="1"/>
              <a:t>nối</a:t>
            </a:r>
            <a:endParaRPr lang="vi-VN"/>
          </a:p>
          <a:p>
            <a:r>
              <a:rPr lang="vi-VN"/>
              <a:t>Đây </a:t>
            </a:r>
            <a:r>
              <a:rPr lang="vi-VN" err="1"/>
              <a:t>là</a:t>
            </a:r>
            <a:r>
              <a:rPr lang="vi-VN"/>
              <a:t> </a:t>
            </a:r>
            <a:r>
              <a:rPr lang="vi-VN" err="1"/>
              <a:t>bước</a:t>
            </a:r>
            <a:r>
              <a:rPr lang="vi-VN"/>
              <a:t> </a:t>
            </a:r>
            <a:r>
              <a:rPr lang="vi-VN" err="1"/>
              <a:t>cuối</a:t>
            </a:r>
            <a:r>
              <a:rPr lang="vi-VN"/>
              <a:t> </a:t>
            </a:r>
            <a:r>
              <a:rPr lang="vi-VN" err="1"/>
              <a:t>cùng</a:t>
            </a:r>
            <a:r>
              <a:rPr lang="vi-VN"/>
              <a:t> </a:t>
            </a:r>
            <a:r>
              <a:rPr lang="vi-VN" err="1"/>
              <a:t>được</a:t>
            </a:r>
            <a:r>
              <a:rPr lang="vi-VN"/>
              <a:t> </a:t>
            </a:r>
            <a:r>
              <a:rPr lang="vi-VN" err="1"/>
              <a:t>tiến</a:t>
            </a:r>
            <a:r>
              <a:rPr lang="vi-VN"/>
              <a:t> </a:t>
            </a:r>
            <a:r>
              <a:rPr lang="vi-VN" err="1"/>
              <a:t>hành</a:t>
            </a:r>
            <a:r>
              <a:rPr lang="vi-VN"/>
              <a:t> </a:t>
            </a:r>
            <a:r>
              <a:rPr lang="vi-VN" err="1"/>
              <a:t>để</a:t>
            </a:r>
            <a:r>
              <a:rPr lang="vi-VN"/>
              <a:t> </a:t>
            </a:r>
            <a:r>
              <a:rPr lang="vi-VN" err="1"/>
              <a:t>hoàn</a:t>
            </a:r>
            <a:r>
              <a:rPr lang="vi-VN"/>
              <a:t> </a:t>
            </a:r>
            <a:r>
              <a:rPr lang="vi-VN" err="1"/>
              <a:t>thành</a:t>
            </a:r>
            <a:r>
              <a:rPr lang="vi-VN"/>
              <a:t> phương </a:t>
            </a:r>
            <a:r>
              <a:rPr lang="vi-VN" err="1"/>
              <a:t>pháp</a:t>
            </a:r>
            <a:r>
              <a:rPr lang="vi-VN"/>
              <a:t> </a:t>
            </a:r>
            <a:r>
              <a:rPr lang="vi-VN" err="1"/>
              <a:t>này</a:t>
            </a:r>
            <a:r>
              <a:rPr lang="vi-VN"/>
              <a:t>. </a:t>
            </a:r>
            <a:r>
              <a:rPr lang="vi-VN" err="1"/>
              <a:t>Bác</a:t>
            </a:r>
            <a:r>
              <a:rPr lang="vi-VN"/>
              <a:t> </a:t>
            </a:r>
            <a:r>
              <a:rPr lang="vi-VN" err="1"/>
              <a:t>sĩ</a:t>
            </a:r>
            <a:r>
              <a:rPr lang="vi-VN"/>
              <a:t> </a:t>
            </a:r>
            <a:r>
              <a:rPr lang="vi-VN" err="1"/>
              <a:t>sẽ</a:t>
            </a:r>
            <a:r>
              <a:rPr lang="vi-VN"/>
              <a:t> </a:t>
            </a:r>
            <a:r>
              <a:rPr lang="vi-VN" err="1"/>
              <a:t>dùng</a:t>
            </a:r>
            <a:r>
              <a:rPr lang="vi-VN"/>
              <a:t> </a:t>
            </a:r>
            <a:r>
              <a:rPr lang="vi-VN" err="1"/>
              <a:t>lực</a:t>
            </a:r>
            <a:r>
              <a:rPr lang="vi-VN"/>
              <a:t> </a:t>
            </a:r>
            <a:r>
              <a:rPr lang="vi-VN" err="1"/>
              <a:t>để</a:t>
            </a:r>
            <a:r>
              <a:rPr lang="vi-VN"/>
              <a:t> </a:t>
            </a:r>
            <a:r>
              <a:rPr lang="vi-VN" err="1"/>
              <a:t>kéo</a:t>
            </a:r>
            <a:r>
              <a:rPr lang="vi-VN"/>
              <a:t> </a:t>
            </a:r>
            <a:r>
              <a:rPr lang="vi-VN" err="1"/>
              <a:t>chỉ</a:t>
            </a:r>
            <a:r>
              <a:rPr lang="vi-VN"/>
              <a:t> </a:t>
            </a:r>
            <a:r>
              <a:rPr lang="vi-VN" err="1"/>
              <a:t>giúp</a:t>
            </a:r>
            <a:r>
              <a:rPr lang="vi-VN"/>
              <a:t> đưa </a:t>
            </a:r>
            <a:r>
              <a:rPr lang="vi-VN" err="1"/>
              <a:t>búi</a:t>
            </a:r>
            <a:r>
              <a:rPr lang="vi-VN"/>
              <a:t> </a:t>
            </a:r>
            <a:r>
              <a:rPr lang="vi-VN" err="1"/>
              <a:t>trĩ</a:t>
            </a:r>
            <a:r>
              <a:rPr lang="vi-VN"/>
              <a:t> </a:t>
            </a:r>
            <a:r>
              <a:rPr lang="vi-VN" err="1"/>
              <a:t>vào</a:t>
            </a:r>
            <a:r>
              <a:rPr lang="vi-VN"/>
              <a:t> </a:t>
            </a:r>
            <a:r>
              <a:rPr lang="vi-VN" err="1"/>
              <a:t>phần</a:t>
            </a:r>
            <a:r>
              <a:rPr lang="vi-VN"/>
              <a:t> mô </a:t>
            </a:r>
            <a:r>
              <a:rPr lang="vi-VN" err="1"/>
              <a:t>của</a:t>
            </a:r>
            <a:r>
              <a:rPr lang="vi-VN"/>
              <a:t> </a:t>
            </a:r>
            <a:r>
              <a:rPr lang="vi-VN" err="1"/>
              <a:t>máy</a:t>
            </a:r>
            <a:r>
              <a:rPr lang="vi-VN"/>
              <a:t>. Thông </a:t>
            </a:r>
            <a:r>
              <a:rPr lang="vi-VN" err="1"/>
              <a:t>thường</a:t>
            </a:r>
            <a:r>
              <a:rPr lang="vi-VN"/>
              <a:t> </a:t>
            </a:r>
            <a:r>
              <a:rPr lang="vi-VN" err="1"/>
              <a:t>vị</a:t>
            </a:r>
            <a:r>
              <a:rPr lang="vi-VN"/>
              <a:t> </a:t>
            </a:r>
            <a:r>
              <a:rPr lang="vi-VN" err="1"/>
              <a:t>trí</a:t>
            </a:r>
            <a:r>
              <a:rPr lang="vi-VN"/>
              <a:t> 4cm </a:t>
            </a:r>
            <a:r>
              <a:rPr lang="vi-VN" err="1"/>
              <a:t>của</a:t>
            </a:r>
            <a:r>
              <a:rPr lang="vi-VN"/>
              <a:t> </a:t>
            </a:r>
            <a:r>
              <a:rPr lang="vi-VN" err="1"/>
              <a:t>máy</a:t>
            </a:r>
            <a:r>
              <a:rPr lang="vi-VN"/>
              <a:t> </a:t>
            </a:r>
            <a:r>
              <a:rPr lang="vi-VN" err="1"/>
              <a:t>sẽ</a:t>
            </a:r>
            <a:r>
              <a:rPr lang="vi-VN"/>
              <a:t> </a:t>
            </a:r>
            <a:r>
              <a:rPr lang="vi-VN" err="1"/>
              <a:t>đặt</a:t>
            </a:r>
            <a:r>
              <a:rPr lang="vi-VN"/>
              <a:t> </a:t>
            </a:r>
            <a:r>
              <a:rPr lang="vi-VN" err="1"/>
              <a:t>sát</a:t>
            </a:r>
            <a:r>
              <a:rPr lang="vi-VN"/>
              <a:t> </a:t>
            </a:r>
            <a:r>
              <a:rPr lang="vi-VN" err="1"/>
              <a:t>bờ</a:t>
            </a:r>
            <a:r>
              <a:rPr lang="vi-VN"/>
              <a:t> </a:t>
            </a:r>
            <a:r>
              <a:rPr lang="vi-VN" err="1"/>
              <a:t>hậu</a:t>
            </a:r>
            <a:r>
              <a:rPr lang="vi-VN"/>
              <a:t> môn. </a:t>
            </a:r>
            <a:r>
              <a:rPr lang="vi-VN" err="1"/>
              <a:t>Với</a:t>
            </a:r>
            <a:r>
              <a:rPr lang="vi-VN"/>
              <a:t> </a:t>
            </a:r>
            <a:r>
              <a:rPr lang="vi-VN" err="1"/>
              <a:t>bệnh</a:t>
            </a:r>
            <a:r>
              <a:rPr lang="vi-VN"/>
              <a:t> nhân </a:t>
            </a:r>
            <a:r>
              <a:rPr lang="vi-VN" err="1"/>
              <a:t>nữ</a:t>
            </a:r>
            <a:r>
              <a:rPr lang="vi-VN"/>
              <a:t> </a:t>
            </a:r>
            <a:r>
              <a:rPr lang="vi-VN" err="1"/>
              <a:t>thì</a:t>
            </a:r>
            <a:r>
              <a:rPr lang="vi-VN"/>
              <a:t> </a:t>
            </a:r>
            <a:r>
              <a:rPr lang="vi-VN" err="1"/>
              <a:t>bác</a:t>
            </a:r>
            <a:r>
              <a:rPr lang="vi-VN"/>
              <a:t> </a:t>
            </a:r>
            <a:r>
              <a:rPr lang="vi-VN" err="1"/>
              <a:t>sĩ</a:t>
            </a:r>
            <a:r>
              <a:rPr lang="vi-VN"/>
              <a:t> </a:t>
            </a:r>
            <a:r>
              <a:rPr lang="vi-VN" err="1"/>
              <a:t>sẽ</a:t>
            </a:r>
            <a:r>
              <a:rPr lang="vi-VN"/>
              <a:t> </a:t>
            </a:r>
            <a:r>
              <a:rPr lang="vi-VN" err="1"/>
              <a:t>dùng</a:t>
            </a:r>
            <a:r>
              <a:rPr lang="vi-VN"/>
              <a:t> tay </a:t>
            </a:r>
            <a:r>
              <a:rPr lang="vi-VN" err="1"/>
              <a:t>để</a:t>
            </a:r>
            <a:r>
              <a:rPr lang="vi-VN"/>
              <a:t> </a:t>
            </a:r>
            <a:r>
              <a:rPr lang="vi-VN" err="1"/>
              <a:t>kiểm</a:t>
            </a:r>
            <a:r>
              <a:rPr lang="vi-VN"/>
              <a:t> tra </a:t>
            </a:r>
            <a:r>
              <a:rPr lang="vi-VN" err="1"/>
              <a:t>thành</a:t>
            </a:r>
            <a:r>
              <a:rPr lang="vi-VN"/>
              <a:t> âm </a:t>
            </a:r>
            <a:r>
              <a:rPr lang="vi-VN" err="1"/>
              <a:t>đạo</a:t>
            </a:r>
            <a:r>
              <a:rPr lang="vi-VN"/>
              <a:t> </a:t>
            </a:r>
            <a:r>
              <a:rPr lang="vi-VN" err="1"/>
              <a:t>để</a:t>
            </a:r>
            <a:r>
              <a:rPr lang="vi-VN"/>
              <a:t> ngăn </a:t>
            </a:r>
            <a:r>
              <a:rPr lang="vi-VN" err="1"/>
              <a:t>ngừa</a:t>
            </a:r>
            <a:r>
              <a:rPr lang="vi-VN"/>
              <a:t> nguy cơ </a:t>
            </a:r>
            <a:r>
              <a:rPr lang="vi-VN" err="1"/>
              <a:t>rò</a:t>
            </a:r>
            <a:r>
              <a:rPr lang="vi-VN"/>
              <a:t> âm </a:t>
            </a:r>
            <a:r>
              <a:rPr lang="vi-VN" err="1"/>
              <a:t>đạo</a:t>
            </a:r>
            <a:r>
              <a:rPr lang="vi-VN"/>
              <a:t>.</a:t>
            </a:r>
            <a:endParaRPr lang="en-US"/>
          </a:p>
        </p:txBody>
      </p:sp>
      <p:sp>
        <p:nvSpPr>
          <p:cNvPr id="4" name="Chỗ dành sẵn cho Số hiệu Bản chiếu 3"/>
          <p:cNvSpPr>
            <a:spLocks noGrp="1"/>
          </p:cNvSpPr>
          <p:nvPr>
            <p:ph type="sldNum" sz="quarter" idx="5"/>
          </p:nvPr>
        </p:nvSpPr>
        <p:spPr/>
        <p:txBody>
          <a:bodyPr/>
          <a:lstStyle/>
          <a:p>
            <a:fld id="{0DBB2BA6-69F3-428D-A3CA-4C7AF73A8390}" type="slidenum">
              <a:rPr lang="en-US" smtClean="0"/>
              <a:t>50</a:t>
            </a:fld>
            <a:endParaRPr lang="en-US"/>
          </a:p>
        </p:txBody>
      </p:sp>
    </p:spTree>
    <p:extLst>
      <p:ext uri="{BB962C8B-B14F-4D97-AF65-F5344CB8AC3E}">
        <p14:creationId xmlns:p14="http://schemas.microsoft.com/office/powerpoint/2010/main" val="2788319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 THD (</a:t>
            </a:r>
            <a:r>
              <a:rPr lang="vi-VN" err="1"/>
              <a:t>Transanal</a:t>
            </a:r>
            <a:r>
              <a:rPr lang="vi-VN"/>
              <a:t> </a:t>
            </a:r>
            <a:r>
              <a:rPr lang="vi-VN" err="1"/>
              <a:t>Hemorrhoidal</a:t>
            </a:r>
            <a:r>
              <a:rPr lang="vi-VN"/>
              <a:t> </a:t>
            </a:r>
            <a:r>
              <a:rPr lang="vi-VN" err="1"/>
              <a:t>Dearterilization</a:t>
            </a:r>
            <a:r>
              <a:rPr lang="vi-VN"/>
              <a:t>) </a:t>
            </a:r>
            <a:r>
              <a:rPr lang="vi-VN" err="1"/>
              <a:t>là</a:t>
            </a:r>
            <a:r>
              <a:rPr lang="vi-VN"/>
              <a:t> phương </a:t>
            </a:r>
            <a:r>
              <a:rPr lang="vi-VN" err="1"/>
              <a:t>pháp</a:t>
            </a:r>
            <a:r>
              <a:rPr lang="vi-VN"/>
              <a:t> </a:t>
            </a:r>
            <a:r>
              <a:rPr lang="vi-VN" err="1"/>
              <a:t>phẫu</a:t>
            </a:r>
            <a:r>
              <a:rPr lang="vi-VN"/>
              <a:t> </a:t>
            </a:r>
            <a:r>
              <a:rPr lang="vi-VN" err="1"/>
              <a:t>thuật</a:t>
            </a:r>
            <a:r>
              <a:rPr lang="vi-VN"/>
              <a:t> khâu </a:t>
            </a:r>
            <a:r>
              <a:rPr lang="vi-VN" err="1"/>
              <a:t>thắt</a:t>
            </a:r>
            <a:r>
              <a:rPr lang="vi-VN"/>
              <a:t> </a:t>
            </a:r>
            <a:r>
              <a:rPr lang="vi-VN" err="1"/>
              <a:t>động</a:t>
            </a:r>
            <a:r>
              <a:rPr lang="vi-VN"/>
              <a:t> </a:t>
            </a:r>
            <a:r>
              <a:rPr lang="vi-VN" err="1"/>
              <a:t>mạch</a:t>
            </a:r>
            <a:r>
              <a:rPr lang="vi-VN"/>
              <a:t> </a:t>
            </a:r>
            <a:r>
              <a:rPr lang="vi-VN" err="1"/>
              <a:t>trĩ</a:t>
            </a:r>
            <a:r>
              <a:rPr lang="vi-VN"/>
              <a:t> </a:t>
            </a:r>
            <a:r>
              <a:rPr lang="vi-VN" err="1"/>
              <a:t>và</a:t>
            </a:r>
            <a:r>
              <a:rPr lang="vi-VN"/>
              <a:t> khâu treo </a:t>
            </a:r>
            <a:r>
              <a:rPr lang="vi-VN" err="1"/>
              <a:t>búi</a:t>
            </a:r>
            <a:r>
              <a:rPr lang="vi-VN"/>
              <a:t> </a:t>
            </a:r>
            <a:r>
              <a:rPr lang="vi-VN" err="1"/>
              <a:t>trĩ</a:t>
            </a:r>
            <a:r>
              <a:rPr lang="vi-VN"/>
              <a:t> </a:t>
            </a:r>
            <a:r>
              <a:rPr lang="vi-VN" err="1"/>
              <a:t>dưới</a:t>
            </a:r>
            <a:r>
              <a:rPr lang="vi-VN"/>
              <a:t> </a:t>
            </a:r>
            <a:r>
              <a:rPr lang="vi-VN" err="1"/>
              <a:t>hướng</a:t>
            </a:r>
            <a:r>
              <a:rPr lang="vi-VN"/>
              <a:t> </a:t>
            </a:r>
            <a:r>
              <a:rPr lang="vi-VN" err="1"/>
              <a:t>dẫn</a:t>
            </a:r>
            <a:r>
              <a:rPr lang="vi-VN"/>
              <a:t> </a:t>
            </a:r>
            <a:r>
              <a:rPr lang="vi-VN" err="1"/>
              <a:t>của</a:t>
            </a:r>
            <a:r>
              <a:rPr lang="vi-VN"/>
              <a:t> </a:t>
            </a:r>
            <a:r>
              <a:rPr lang="vi-VN" err="1"/>
              <a:t>đầu</a:t>
            </a:r>
            <a:r>
              <a:rPr lang="vi-VN"/>
              <a:t> </a:t>
            </a:r>
            <a:r>
              <a:rPr lang="vi-VN" err="1"/>
              <a:t>dò</a:t>
            </a:r>
            <a:r>
              <a:rPr lang="vi-VN"/>
              <a:t> siêu âm </a:t>
            </a:r>
            <a:r>
              <a:rPr lang="vi-VN" err="1"/>
              <a:t>Doppler</a:t>
            </a:r>
            <a:r>
              <a:rPr lang="vi-VN"/>
              <a:t>.</a:t>
            </a:r>
          </a:p>
          <a:p>
            <a:r>
              <a:rPr lang="en-US" err="1"/>
              <a:t>Máy</a:t>
            </a:r>
            <a:r>
              <a:rPr lang="en-US"/>
              <a:t> THD: </a:t>
            </a:r>
            <a:r>
              <a:rPr lang="en-US" err="1"/>
              <a:t>Máy</a:t>
            </a:r>
            <a:r>
              <a:rPr lang="en-US"/>
              <a:t> </a:t>
            </a:r>
            <a:r>
              <a:rPr lang="en-US" err="1"/>
              <a:t>triệt</a:t>
            </a:r>
            <a:r>
              <a:rPr lang="en-US"/>
              <a:t> </a:t>
            </a:r>
            <a:r>
              <a:rPr lang="en-US" err="1"/>
              <a:t>mạch</a:t>
            </a:r>
            <a:r>
              <a:rPr lang="en-US"/>
              <a:t> </a:t>
            </a:r>
            <a:r>
              <a:rPr lang="en-US" err="1"/>
              <a:t>trĩ</a:t>
            </a:r>
            <a:r>
              <a:rPr lang="en-US"/>
              <a:t> </a:t>
            </a:r>
            <a:r>
              <a:rPr lang="en-US" err="1"/>
              <a:t>với</a:t>
            </a:r>
            <a:r>
              <a:rPr lang="en-US"/>
              <a:t> </a:t>
            </a:r>
            <a:r>
              <a:rPr lang="en-US" err="1"/>
              <a:t>đầu</a:t>
            </a:r>
            <a:r>
              <a:rPr lang="en-US"/>
              <a:t> </a:t>
            </a:r>
            <a:r>
              <a:rPr lang="en-US" err="1"/>
              <a:t>dò</a:t>
            </a:r>
            <a:r>
              <a:rPr lang="en-US"/>
              <a:t> </a:t>
            </a:r>
            <a:r>
              <a:rPr lang="en-US" err="1"/>
              <a:t>siêu</a:t>
            </a:r>
            <a:r>
              <a:rPr lang="en-US"/>
              <a:t> </a:t>
            </a:r>
            <a:r>
              <a:rPr lang="en-US" err="1"/>
              <a:t>âm</a:t>
            </a:r>
            <a:r>
              <a:rPr lang="en-US"/>
              <a:t> Doppler </a:t>
            </a:r>
            <a:r>
              <a:rPr lang="en-US" err="1"/>
              <a:t>mạch</a:t>
            </a:r>
            <a:r>
              <a:rPr lang="en-US"/>
              <a:t>. </a:t>
            </a:r>
            <a:endParaRPr lang="vi-VN"/>
          </a:p>
          <a:p>
            <a:pPr marL="171450" indent="-171450">
              <a:buFont typeface="Arial" panose="020B0604020202020204" pitchFamily="34" charset="0"/>
              <a:buChar char="•"/>
            </a:pPr>
            <a:r>
              <a:rPr lang="en-US"/>
              <a:t> </a:t>
            </a:r>
            <a:r>
              <a:rPr lang="en-US" err="1"/>
              <a:t>Kĩ</a:t>
            </a:r>
            <a:r>
              <a:rPr lang="en-US"/>
              <a:t> </a:t>
            </a:r>
            <a:r>
              <a:rPr lang="en-US" err="1"/>
              <a:t>thuật</a:t>
            </a:r>
            <a:r>
              <a:rPr lang="en-US"/>
              <a:t>  </a:t>
            </a:r>
            <a:endParaRPr lang="vi-VN"/>
          </a:p>
          <a:p>
            <a:pPr marL="228600" indent="-228600">
              <a:buFontTx/>
              <a:buAutoNum type="arabicPeriod"/>
            </a:pPr>
            <a:r>
              <a:rPr lang="en-US"/>
              <a:t>Nong </a:t>
            </a:r>
            <a:r>
              <a:rPr lang="en-US" err="1"/>
              <a:t>hậu</a:t>
            </a:r>
            <a:r>
              <a:rPr lang="en-US"/>
              <a:t> </a:t>
            </a:r>
            <a:r>
              <a:rPr lang="en-US" err="1"/>
              <a:t>môn</a:t>
            </a:r>
            <a:r>
              <a:rPr lang="en-US"/>
              <a:t>, </a:t>
            </a:r>
            <a:r>
              <a:rPr lang="en-US" err="1"/>
              <a:t>bộc</a:t>
            </a:r>
            <a:r>
              <a:rPr lang="en-US"/>
              <a:t> </a:t>
            </a:r>
            <a:r>
              <a:rPr lang="en-US" err="1"/>
              <a:t>lộ</a:t>
            </a:r>
            <a:r>
              <a:rPr lang="en-US"/>
              <a:t> </a:t>
            </a:r>
            <a:r>
              <a:rPr lang="en-US" err="1"/>
              <a:t>các</a:t>
            </a:r>
            <a:r>
              <a:rPr lang="en-US"/>
              <a:t> </a:t>
            </a:r>
            <a:r>
              <a:rPr lang="en-US" err="1"/>
              <a:t>búi</a:t>
            </a:r>
            <a:r>
              <a:rPr lang="en-US"/>
              <a:t> </a:t>
            </a:r>
            <a:r>
              <a:rPr lang="en-US" err="1"/>
              <a:t>trĩ</a:t>
            </a:r>
            <a:r>
              <a:rPr lang="en-US"/>
              <a:t>.</a:t>
            </a:r>
            <a:endParaRPr lang="vi-VN"/>
          </a:p>
          <a:p>
            <a:pPr marL="228600" indent="-228600">
              <a:buFontTx/>
              <a:buAutoNum type="arabicPeriod"/>
            </a:pPr>
            <a:r>
              <a:rPr lang="en-US" err="1"/>
              <a:t>Khâu</a:t>
            </a:r>
            <a:r>
              <a:rPr lang="en-US"/>
              <a:t> </a:t>
            </a:r>
            <a:r>
              <a:rPr lang="en-US" err="1"/>
              <a:t>treo</a:t>
            </a:r>
            <a:r>
              <a:rPr lang="en-US"/>
              <a:t> </a:t>
            </a:r>
            <a:r>
              <a:rPr lang="en-US" err="1"/>
              <a:t>triệt</a:t>
            </a:r>
            <a:r>
              <a:rPr lang="en-US"/>
              <a:t> </a:t>
            </a:r>
            <a:r>
              <a:rPr lang="en-US" err="1"/>
              <a:t>mạch</a:t>
            </a:r>
            <a:r>
              <a:rPr lang="en-US"/>
              <a:t> </a:t>
            </a:r>
            <a:r>
              <a:rPr lang="en-US" err="1"/>
              <a:t>từng</a:t>
            </a:r>
            <a:r>
              <a:rPr lang="en-US"/>
              <a:t> </a:t>
            </a:r>
            <a:r>
              <a:rPr lang="en-US" err="1"/>
              <a:t>búi</a:t>
            </a:r>
            <a:r>
              <a:rPr lang="en-US"/>
              <a:t> </a:t>
            </a:r>
            <a:r>
              <a:rPr lang="en-US" err="1"/>
              <a:t>trĩ</a:t>
            </a:r>
            <a:endParaRPr lang="vi-VN"/>
          </a:p>
          <a:p>
            <a:pPr marL="228600" indent="-228600">
              <a:buFontTx/>
              <a:buAutoNum type="arabicPeriod"/>
            </a:pPr>
            <a:r>
              <a:rPr lang="vi-VN" err="1"/>
              <a:t>Thực</a:t>
            </a:r>
            <a:r>
              <a:rPr lang="vi-VN"/>
              <a:t> </a:t>
            </a:r>
            <a:r>
              <a:rPr lang="vi-VN" err="1"/>
              <a:t>hiện</a:t>
            </a:r>
            <a:r>
              <a:rPr lang="vi-VN"/>
              <a:t> tương </a:t>
            </a:r>
            <a:r>
              <a:rPr lang="vi-VN" err="1"/>
              <a:t>tự</a:t>
            </a:r>
            <a:r>
              <a:rPr lang="vi-VN"/>
              <a:t> </a:t>
            </a:r>
            <a:r>
              <a:rPr lang="vi-VN" err="1"/>
              <a:t>với</a:t>
            </a:r>
            <a:r>
              <a:rPr lang="vi-VN"/>
              <a:t> </a:t>
            </a:r>
            <a:r>
              <a:rPr lang="vi-VN" err="1"/>
              <a:t>các</a:t>
            </a:r>
            <a:r>
              <a:rPr lang="vi-VN"/>
              <a:t> </a:t>
            </a:r>
            <a:r>
              <a:rPr lang="vi-VN" err="1"/>
              <a:t>búi</a:t>
            </a:r>
            <a:r>
              <a:rPr lang="vi-VN"/>
              <a:t> </a:t>
            </a:r>
            <a:r>
              <a:rPr lang="vi-VN" err="1"/>
              <a:t>trĩ</a:t>
            </a:r>
            <a:r>
              <a:rPr lang="vi-VN"/>
              <a:t> ở </a:t>
            </a:r>
            <a:r>
              <a:rPr lang="vi-VN" err="1"/>
              <a:t>các</a:t>
            </a:r>
            <a:r>
              <a:rPr lang="vi-VN"/>
              <a:t> </a:t>
            </a:r>
            <a:r>
              <a:rPr lang="vi-VN" err="1"/>
              <a:t>vị</a:t>
            </a:r>
            <a:r>
              <a:rPr lang="vi-VN"/>
              <a:t> </a:t>
            </a:r>
            <a:r>
              <a:rPr lang="vi-VN" err="1"/>
              <a:t>trí</a:t>
            </a:r>
            <a:r>
              <a:rPr lang="vi-VN"/>
              <a:t> </a:t>
            </a:r>
            <a:r>
              <a:rPr lang="vi-VN" err="1"/>
              <a:t>còn</a:t>
            </a:r>
            <a:r>
              <a:rPr lang="vi-VN"/>
              <a:t> </a:t>
            </a:r>
            <a:r>
              <a:rPr lang="vi-VN" err="1"/>
              <a:t>lại</a:t>
            </a:r>
            <a:endParaRPr lang="vi-VN"/>
          </a:p>
          <a:p>
            <a:pPr marL="171450" indent="-171450">
              <a:buFontTx/>
              <a:buChar char="-"/>
            </a:pPr>
            <a:r>
              <a:rPr lang="vi-VN" err="1"/>
              <a:t>Nếu</a:t>
            </a:r>
            <a:r>
              <a:rPr lang="vi-VN"/>
              <a:t> </a:t>
            </a:r>
            <a:r>
              <a:rPr lang="vi-VN" err="1"/>
              <a:t>sử</a:t>
            </a:r>
            <a:r>
              <a:rPr lang="vi-VN"/>
              <a:t> </a:t>
            </a:r>
            <a:r>
              <a:rPr lang="vi-VN" err="1"/>
              <a:t>dụng</a:t>
            </a:r>
            <a:r>
              <a:rPr lang="vi-VN"/>
              <a:t> </a:t>
            </a:r>
            <a:r>
              <a:rPr lang="vi-VN" err="1"/>
              <a:t>máy</a:t>
            </a:r>
            <a:r>
              <a:rPr lang="vi-VN"/>
              <a:t> THD </a:t>
            </a:r>
            <a:r>
              <a:rPr lang="vi-VN" err="1"/>
              <a:t>có</a:t>
            </a:r>
            <a:r>
              <a:rPr lang="vi-VN"/>
              <a:t> </a:t>
            </a:r>
            <a:r>
              <a:rPr lang="vi-VN" err="1"/>
              <a:t>đầu</a:t>
            </a:r>
            <a:r>
              <a:rPr lang="vi-VN"/>
              <a:t> </a:t>
            </a:r>
            <a:r>
              <a:rPr lang="vi-VN" err="1"/>
              <a:t>dò</a:t>
            </a:r>
            <a:r>
              <a:rPr lang="vi-VN"/>
              <a:t> </a:t>
            </a:r>
            <a:r>
              <a:rPr lang="vi-VN" err="1"/>
              <a:t>Doppler</a:t>
            </a:r>
            <a:r>
              <a:rPr lang="vi-VN"/>
              <a:t>, </a:t>
            </a:r>
            <a:r>
              <a:rPr lang="vi-VN" err="1"/>
              <a:t>dùng</a:t>
            </a:r>
            <a:r>
              <a:rPr lang="vi-VN"/>
              <a:t> </a:t>
            </a:r>
            <a:r>
              <a:rPr lang="vi-VN" err="1"/>
              <a:t>đầu</a:t>
            </a:r>
            <a:r>
              <a:rPr lang="vi-VN"/>
              <a:t> </a:t>
            </a:r>
            <a:r>
              <a:rPr lang="vi-VN" err="1"/>
              <a:t>dò</a:t>
            </a:r>
            <a:r>
              <a:rPr lang="vi-VN"/>
              <a:t> </a:t>
            </a:r>
            <a:r>
              <a:rPr lang="vi-VN" err="1"/>
              <a:t>xác</a:t>
            </a:r>
            <a:r>
              <a:rPr lang="vi-VN"/>
              <a:t> </a:t>
            </a:r>
            <a:r>
              <a:rPr lang="vi-VN" err="1"/>
              <a:t>định</a:t>
            </a:r>
            <a:r>
              <a:rPr lang="vi-VN"/>
              <a:t> </a:t>
            </a:r>
            <a:r>
              <a:rPr lang="vi-VN" err="1"/>
              <a:t>vị</a:t>
            </a:r>
            <a:r>
              <a:rPr lang="vi-VN"/>
              <a:t> </a:t>
            </a:r>
            <a:r>
              <a:rPr lang="vi-VN" err="1"/>
              <a:t>trí</a:t>
            </a:r>
            <a:r>
              <a:rPr lang="vi-VN"/>
              <a:t> </a:t>
            </a:r>
            <a:r>
              <a:rPr lang="vi-VN" err="1"/>
              <a:t>bó</a:t>
            </a:r>
            <a:r>
              <a:rPr lang="vi-VN"/>
              <a:t> </a:t>
            </a:r>
            <a:r>
              <a:rPr lang="vi-VN" err="1"/>
              <a:t>mạch</a:t>
            </a:r>
            <a:r>
              <a:rPr lang="vi-VN"/>
              <a:t> </a:t>
            </a:r>
            <a:r>
              <a:rPr lang="vi-VN" err="1"/>
              <a:t>trước</a:t>
            </a:r>
            <a:r>
              <a:rPr lang="vi-VN"/>
              <a:t> khi khâu </a:t>
            </a:r>
            <a:r>
              <a:rPr lang="vi-VN" err="1"/>
              <a:t>và</a:t>
            </a:r>
            <a:r>
              <a:rPr lang="vi-VN"/>
              <a:t> </a:t>
            </a:r>
            <a:r>
              <a:rPr lang="vi-VN" err="1"/>
              <a:t>kiểm</a:t>
            </a:r>
            <a:r>
              <a:rPr lang="vi-VN"/>
              <a:t> tra </a:t>
            </a:r>
            <a:r>
              <a:rPr lang="vi-VN" err="1"/>
              <a:t>tính</a:t>
            </a:r>
            <a:r>
              <a:rPr lang="vi-VN"/>
              <a:t> </a:t>
            </a:r>
            <a:r>
              <a:rPr lang="vi-VN" err="1"/>
              <a:t>chất</a:t>
            </a:r>
            <a:r>
              <a:rPr lang="vi-VN"/>
              <a:t> </a:t>
            </a:r>
            <a:r>
              <a:rPr lang="vi-VN" err="1"/>
              <a:t>triệt</a:t>
            </a:r>
            <a:r>
              <a:rPr lang="vi-VN"/>
              <a:t> </a:t>
            </a:r>
            <a:r>
              <a:rPr lang="vi-VN" err="1"/>
              <a:t>mạch</a:t>
            </a:r>
            <a:r>
              <a:rPr lang="vi-VN"/>
              <a:t> sau khi khâu treo</a:t>
            </a:r>
            <a:endParaRPr lang="en-US"/>
          </a:p>
        </p:txBody>
      </p:sp>
      <p:sp>
        <p:nvSpPr>
          <p:cNvPr id="4" name="Chỗ dành sẵn cho Số hiệu Bản chiếu 3"/>
          <p:cNvSpPr>
            <a:spLocks noGrp="1"/>
          </p:cNvSpPr>
          <p:nvPr>
            <p:ph type="sldNum" sz="quarter" idx="5"/>
          </p:nvPr>
        </p:nvSpPr>
        <p:spPr/>
        <p:txBody>
          <a:bodyPr/>
          <a:lstStyle/>
          <a:p>
            <a:fld id="{0DBB2BA6-69F3-428D-A3CA-4C7AF73A8390}" type="slidenum">
              <a:rPr lang="en-US" smtClean="0"/>
              <a:t>51</a:t>
            </a:fld>
            <a:endParaRPr lang="en-US"/>
          </a:p>
        </p:txBody>
      </p:sp>
    </p:spTree>
    <p:extLst>
      <p:ext uri="{BB962C8B-B14F-4D97-AF65-F5344CB8AC3E}">
        <p14:creationId xmlns:p14="http://schemas.microsoft.com/office/powerpoint/2010/main" val="284348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 typeface="Arial" panose="020B0604020202020204" pitchFamily="34" charset="0"/>
              <a:buChar char="•"/>
            </a:pPr>
            <a:r>
              <a:rPr lang="vi-VN"/>
              <a:t>Cơ </a:t>
            </a:r>
            <a:r>
              <a:rPr lang="vi-VN" err="1"/>
              <a:t>Treitz</a:t>
            </a:r>
            <a:r>
              <a:rPr lang="vi-VN"/>
              <a:t>: Cơ trơn </a:t>
            </a:r>
            <a:r>
              <a:rPr lang="vi-VN" err="1"/>
              <a:t>nằm</a:t>
            </a:r>
            <a:r>
              <a:rPr lang="vi-VN"/>
              <a:t> </a:t>
            </a:r>
            <a:r>
              <a:rPr lang="vi-VN" err="1"/>
              <a:t>giữa</a:t>
            </a:r>
            <a:r>
              <a:rPr lang="vi-VN"/>
              <a:t> niêm </a:t>
            </a:r>
            <a:r>
              <a:rPr lang="vi-VN" err="1"/>
              <a:t>mạc</a:t>
            </a:r>
            <a:r>
              <a:rPr lang="vi-VN"/>
              <a:t> </a:t>
            </a:r>
            <a:r>
              <a:rPr lang="vi-VN" err="1"/>
              <a:t>hậu</a:t>
            </a:r>
            <a:r>
              <a:rPr lang="vi-VN"/>
              <a:t> môn hay da </a:t>
            </a:r>
            <a:r>
              <a:rPr lang="vi-VN" err="1"/>
              <a:t>hậu</a:t>
            </a:r>
            <a:r>
              <a:rPr lang="vi-VN"/>
              <a:t> môn </a:t>
            </a:r>
            <a:r>
              <a:rPr lang="vi-VN" err="1"/>
              <a:t>và</a:t>
            </a:r>
            <a:r>
              <a:rPr lang="vi-VN"/>
              <a:t> cơ </a:t>
            </a:r>
            <a:r>
              <a:rPr lang="vi-VN" err="1"/>
              <a:t>thắt</a:t>
            </a:r>
            <a:r>
              <a:rPr lang="vi-VN"/>
              <a:t> </a:t>
            </a:r>
            <a:r>
              <a:rPr lang="vi-VN" err="1"/>
              <a:t>trọng</a:t>
            </a:r>
            <a:r>
              <a:rPr lang="vi-VN"/>
              <a:t> </a:t>
            </a:r>
            <a:r>
              <a:rPr lang="vi-VN" err="1"/>
              <a:t>hậu</a:t>
            </a:r>
            <a:r>
              <a:rPr lang="vi-VN"/>
              <a:t>.</a:t>
            </a:r>
          </a:p>
          <a:p>
            <a:r>
              <a:rPr lang="vi-VN"/>
              <a:t>Cơ </a:t>
            </a:r>
            <a:r>
              <a:rPr lang="vi-VN" err="1"/>
              <a:t>treitz</a:t>
            </a:r>
            <a:r>
              <a:rPr lang="vi-VN"/>
              <a:t> </a:t>
            </a:r>
            <a:r>
              <a:rPr lang="vi-VN" err="1"/>
              <a:t>gồm</a:t>
            </a:r>
            <a:r>
              <a:rPr lang="vi-VN"/>
              <a:t> 2 thanh </a:t>
            </a:r>
            <a:r>
              <a:rPr lang="vi-VN" err="1"/>
              <a:t>phần</a:t>
            </a:r>
            <a:r>
              <a:rPr lang="vi-VN"/>
              <a:t>: Cơ </a:t>
            </a:r>
            <a:r>
              <a:rPr lang="vi-VN" err="1"/>
              <a:t>dưới</a:t>
            </a:r>
            <a:r>
              <a:rPr lang="vi-VN"/>
              <a:t> niêm </a:t>
            </a:r>
            <a:r>
              <a:rPr lang="vi-VN" err="1"/>
              <a:t>hậu</a:t>
            </a:r>
            <a:r>
              <a:rPr lang="vi-VN"/>
              <a:t> môn </a:t>
            </a:r>
            <a:r>
              <a:rPr lang="vi-VN" err="1"/>
              <a:t>và</a:t>
            </a:r>
            <a:r>
              <a:rPr lang="vi-VN"/>
              <a:t> dây </a:t>
            </a:r>
            <a:r>
              <a:rPr lang="vi-VN" err="1"/>
              <a:t>chằng</a:t>
            </a:r>
            <a:r>
              <a:rPr lang="vi-VN"/>
              <a:t> treo niêm </a:t>
            </a:r>
            <a:r>
              <a:rPr lang="vi-VN" err="1"/>
              <a:t>mạc</a:t>
            </a:r>
            <a:r>
              <a:rPr lang="vi-VN"/>
              <a:t>.</a:t>
            </a:r>
          </a:p>
          <a:p>
            <a:pPr marL="171450" indent="-171450">
              <a:buFontTx/>
              <a:buChar char="-"/>
            </a:pPr>
            <a:r>
              <a:rPr lang="vi-VN"/>
              <a:t>Cơ </a:t>
            </a:r>
            <a:r>
              <a:rPr lang="vi-VN" err="1"/>
              <a:t>treitz</a:t>
            </a:r>
            <a:r>
              <a:rPr lang="vi-VN"/>
              <a:t> đi xuyên qua cơ </a:t>
            </a:r>
            <a:r>
              <a:rPr lang="vi-VN" err="1"/>
              <a:t>vòng</a:t>
            </a:r>
            <a:r>
              <a:rPr lang="vi-VN"/>
              <a:t> trong </a:t>
            </a:r>
            <a:r>
              <a:rPr lang="vi-VN" err="1"/>
              <a:t>và</a:t>
            </a:r>
            <a:r>
              <a:rPr lang="vi-VN"/>
              <a:t> </a:t>
            </a:r>
            <a:r>
              <a:rPr lang="vi-VN" err="1"/>
              <a:t>cố</a:t>
            </a:r>
            <a:r>
              <a:rPr lang="vi-VN"/>
              <a:t> </a:t>
            </a:r>
            <a:r>
              <a:rPr lang="vi-VN" err="1"/>
              <a:t>định</a:t>
            </a:r>
            <a:r>
              <a:rPr lang="vi-VN"/>
              <a:t> mô </a:t>
            </a:r>
            <a:r>
              <a:rPr lang="vi-VN" err="1"/>
              <a:t>dưới</a:t>
            </a:r>
            <a:r>
              <a:rPr lang="vi-VN"/>
              <a:t> da (</a:t>
            </a:r>
          </a:p>
          <a:p>
            <a:pPr marL="171450" indent="-171450">
              <a:buFontTx/>
              <a:buChar char="-"/>
            </a:pPr>
            <a:r>
              <a:rPr lang="vi-VN"/>
              <a:t>đệm </a:t>
            </a:r>
            <a:r>
              <a:rPr lang="vi-VN" err="1"/>
              <a:t>hậu</a:t>
            </a:r>
            <a:r>
              <a:rPr lang="vi-VN"/>
              <a:t> môn) </a:t>
            </a:r>
            <a:r>
              <a:rPr lang="vi-VN" err="1"/>
              <a:t>vào</a:t>
            </a:r>
            <a:r>
              <a:rPr lang="vi-VN"/>
              <a:t> cơ </a:t>
            </a:r>
            <a:r>
              <a:rPr lang="vi-VN" err="1"/>
              <a:t>dọc</a:t>
            </a:r>
            <a:r>
              <a:rPr lang="vi-VN"/>
              <a:t> </a:t>
            </a:r>
            <a:r>
              <a:rPr lang="vi-VN" err="1"/>
              <a:t>kết</a:t>
            </a:r>
            <a:r>
              <a:rPr lang="vi-VN"/>
              <a:t> </a:t>
            </a:r>
            <a:r>
              <a:rPr lang="vi-VN" err="1"/>
              <a:t>hợp</a:t>
            </a:r>
            <a:r>
              <a:rPr lang="vi-VN"/>
              <a:t>.</a:t>
            </a:r>
          </a:p>
          <a:p>
            <a:pPr marL="171450" indent="-171450">
              <a:buFontTx/>
              <a:buChar char="-"/>
            </a:pPr>
            <a:r>
              <a:rPr lang="vi-VN"/>
              <a:t>Khi </a:t>
            </a:r>
            <a:r>
              <a:rPr lang="vi-VN" err="1"/>
              <a:t>bệnh</a:t>
            </a:r>
            <a:r>
              <a:rPr lang="vi-VN"/>
              <a:t> </a:t>
            </a:r>
            <a:r>
              <a:rPr lang="vi-VN" err="1"/>
              <a:t>trĩ</a:t>
            </a:r>
            <a:r>
              <a:rPr lang="vi-VN"/>
              <a:t> </a:t>
            </a:r>
            <a:r>
              <a:rPr lang="vi-VN" err="1"/>
              <a:t>tiến</a:t>
            </a:r>
            <a:r>
              <a:rPr lang="vi-VN"/>
              <a:t> </a:t>
            </a:r>
            <a:r>
              <a:rPr lang="vi-VN" err="1"/>
              <a:t>triển</a:t>
            </a:r>
            <a:r>
              <a:rPr lang="vi-VN"/>
              <a:t> </a:t>
            </a:r>
            <a:r>
              <a:rPr lang="vi-VN" err="1"/>
              <a:t>và</a:t>
            </a:r>
            <a:r>
              <a:rPr lang="vi-VN"/>
              <a:t> sa </a:t>
            </a:r>
            <a:r>
              <a:rPr lang="vi-VN" err="1"/>
              <a:t>xuống</a:t>
            </a:r>
            <a:r>
              <a:rPr lang="vi-VN"/>
              <a:t> </a:t>
            </a:r>
            <a:r>
              <a:rPr lang="vi-VN" err="1"/>
              <a:t>ống</a:t>
            </a:r>
            <a:r>
              <a:rPr lang="vi-VN"/>
              <a:t> </a:t>
            </a:r>
            <a:r>
              <a:rPr lang="vi-VN" err="1"/>
              <a:t>hậu</a:t>
            </a:r>
            <a:r>
              <a:rPr lang="vi-VN"/>
              <a:t> môn, cơ </a:t>
            </a:r>
            <a:r>
              <a:rPr lang="vi-VN" err="1"/>
              <a:t>Treitz</a:t>
            </a:r>
            <a:r>
              <a:rPr lang="vi-VN"/>
              <a:t> </a:t>
            </a:r>
            <a:r>
              <a:rPr lang="vi-VN" err="1"/>
              <a:t>bị</a:t>
            </a:r>
            <a:r>
              <a:rPr lang="vi-VN"/>
              <a:t> </a:t>
            </a:r>
            <a:r>
              <a:rPr lang="vi-VN" err="1"/>
              <a:t>kéo</a:t>
            </a:r>
            <a:r>
              <a:rPr lang="vi-VN"/>
              <a:t> </a:t>
            </a:r>
            <a:r>
              <a:rPr lang="vi-VN" err="1"/>
              <a:t>dài</a:t>
            </a:r>
            <a:r>
              <a:rPr lang="vi-VN"/>
              <a:t> </a:t>
            </a:r>
            <a:r>
              <a:rPr lang="vi-VN" err="1"/>
              <a:t>và</a:t>
            </a:r>
            <a:r>
              <a:rPr lang="vi-VN"/>
              <a:t> </a:t>
            </a:r>
            <a:r>
              <a:rPr lang="vi-VN" err="1"/>
              <a:t>tách</a:t>
            </a:r>
            <a:r>
              <a:rPr lang="vi-VN"/>
              <a:t> ra thanh </a:t>
            </a:r>
            <a:r>
              <a:rPr lang="vi-VN" err="1"/>
              <a:t>từng</a:t>
            </a:r>
            <a:r>
              <a:rPr lang="vi-VN"/>
              <a:t> </a:t>
            </a:r>
            <a:r>
              <a:rPr lang="vi-VN" err="1"/>
              <a:t>mảnh</a:t>
            </a:r>
            <a:r>
              <a:rPr lang="vi-VN"/>
              <a:t> </a:t>
            </a:r>
            <a:r>
              <a:rPr lang="vi-VN" err="1"/>
              <a:t>mà</a:t>
            </a:r>
            <a:r>
              <a:rPr lang="vi-VN"/>
              <a:t> không </a:t>
            </a:r>
            <a:r>
              <a:rPr lang="vi-VN" err="1"/>
              <a:t>thể</a:t>
            </a:r>
            <a:r>
              <a:rPr lang="vi-VN"/>
              <a:t> </a:t>
            </a:r>
            <a:r>
              <a:rPr lang="vi-VN" err="1"/>
              <a:t>hồi</a:t>
            </a:r>
            <a:r>
              <a:rPr lang="vi-VN"/>
              <a:t> </a:t>
            </a:r>
            <a:r>
              <a:rPr lang="vi-VN" err="1"/>
              <a:t>phục</a:t>
            </a:r>
            <a:r>
              <a:rPr lang="vi-VN"/>
              <a:t> </a:t>
            </a:r>
            <a:r>
              <a:rPr lang="vi-VN" err="1"/>
              <a:t>được</a:t>
            </a:r>
            <a:r>
              <a:rPr lang="vi-VN"/>
              <a:t> =&gt; Đây </a:t>
            </a:r>
            <a:r>
              <a:rPr lang="vi-VN" err="1"/>
              <a:t>là</a:t>
            </a:r>
            <a:r>
              <a:rPr lang="vi-VN"/>
              <a:t> cơ quan </a:t>
            </a:r>
            <a:r>
              <a:rPr lang="vi-VN" err="1"/>
              <a:t>trọng</a:t>
            </a:r>
            <a:r>
              <a:rPr lang="vi-VN"/>
              <a:t> </a:t>
            </a:r>
            <a:r>
              <a:rPr lang="vi-VN" err="1"/>
              <a:t>hình</a:t>
            </a:r>
            <a:r>
              <a:rPr lang="vi-VN"/>
              <a:t> </a:t>
            </a:r>
            <a:r>
              <a:rPr lang="vi-VN" err="1"/>
              <a:t>thành</a:t>
            </a:r>
            <a:r>
              <a:rPr lang="vi-VN"/>
              <a:t> </a:t>
            </a:r>
            <a:r>
              <a:rPr lang="vi-VN" err="1"/>
              <a:t>bệnh</a:t>
            </a:r>
            <a:r>
              <a:rPr lang="vi-VN"/>
              <a:t> </a:t>
            </a:r>
            <a:r>
              <a:rPr lang="vi-VN" err="1"/>
              <a:t>trĩ</a:t>
            </a:r>
            <a:r>
              <a:rPr lang="vi-VN"/>
              <a:t>.</a:t>
            </a:r>
          </a:p>
          <a:p>
            <a:pPr marL="171450" indent="-171450">
              <a:buFont typeface="Arial" panose="020B0604020202020204" pitchFamily="34" charset="0"/>
              <a:buChar char="•"/>
            </a:pPr>
            <a:r>
              <a:rPr lang="vi-VN"/>
              <a:t>Cơ </a:t>
            </a:r>
            <a:r>
              <a:rPr lang="vi-VN" err="1"/>
              <a:t>dọc</a:t>
            </a:r>
            <a:r>
              <a:rPr lang="vi-VN"/>
              <a:t> </a:t>
            </a:r>
            <a:r>
              <a:rPr lang="vi-VN" err="1"/>
              <a:t>kết</a:t>
            </a:r>
            <a:r>
              <a:rPr lang="vi-VN"/>
              <a:t> </a:t>
            </a:r>
            <a:r>
              <a:rPr lang="vi-VN" err="1"/>
              <a:t>hợp</a:t>
            </a:r>
            <a:endParaRPr lang="vi-VN"/>
          </a:p>
          <a:p>
            <a:pPr marL="171450" indent="-171450">
              <a:buFontTx/>
              <a:buChar char="-"/>
            </a:pPr>
            <a:r>
              <a:rPr lang="vi-VN" err="1"/>
              <a:t>Các</a:t>
            </a:r>
            <a:r>
              <a:rPr lang="vi-VN"/>
              <a:t> </a:t>
            </a:r>
            <a:r>
              <a:rPr lang="vi-VN" err="1"/>
              <a:t>sợi</a:t>
            </a:r>
            <a:r>
              <a:rPr lang="vi-VN"/>
              <a:t> cơ </a:t>
            </a:r>
            <a:r>
              <a:rPr lang="vi-VN" err="1"/>
              <a:t>dọc</a:t>
            </a:r>
            <a:r>
              <a:rPr lang="vi-VN"/>
              <a:t> (cơ trơn) </a:t>
            </a:r>
            <a:r>
              <a:rPr lang="vi-VN" err="1"/>
              <a:t>hòa</a:t>
            </a:r>
            <a:r>
              <a:rPr lang="vi-VN"/>
              <a:t> </a:t>
            </a:r>
            <a:r>
              <a:rPr lang="vi-VN" err="1"/>
              <a:t>lẫn</a:t>
            </a:r>
            <a:r>
              <a:rPr lang="vi-VN"/>
              <a:t> </a:t>
            </a:r>
            <a:r>
              <a:rPr lang="vi-VN" err="1"/>
              <a:t>vào</a:t>
            </a:r>
            <a:r>
              <a:rPr lang="vi-VN"/>
              <a:t> </a:t>
            </a:r>
            <a:r>
              <a:rPr lang="vi-VN" err="1"/>
              <a:t>các</a:t>
            </a:r>
            <a:r>
              <a:rPr lang="vi-VN"/>
              <a:t> </a:t>
            </a:r>
            <a:r>
              <a:rPr lang="vi-VN" err="1"/>
              <a:t>sợi</a:t>
            </a:r>
            <a:r>
              <a:rPr lang="vi-VN"/>
              <a:t> cơ vân </a:t>
            </a:r>
            <a:r>
              <a:rPr lang="vi-VN" err="1"/>
              <a:t>của</a:t>
            </a:r>
            <a:r>
              <a:rPr lang="vi-VN"/>
              <a:t> cơ nâng </a:t>
            </a:r>
            <a:r>
              <a:rPr lang="vi-VN" err="1"/>
              <a:t>hậu</a:t>
            </a:r>
            <a:r>
              <a:rPr lang="vi-VN"/>
              <a:t> môn </a:t>
            </a:r>
            <a:r>
              <a:rPr lang="vi-VN" err="1"/>
              <a:t>và</a:t>
            </a:r>
            <a:r>
              <a:rPr lang="vi-VN"/>
              <a:t> </a:t>
            </a:r>
            <a:r>
              <a:rPr lang="vi-VN" err="1"/>
              <a:t>các</a:t>
            </a:r>
            <a:r>
              <a:rPr lang="vi-VN"/>
              <a:t> mô </a:t>
            </a:r>
            <a:r>
              <a:rPr lang="vi-VN" err="1"/>
              <a:t>sợi</a:t>
            </a:r>
            <a:r>
              <a:rPr lang="vi-VN"/>
              <a:t> </a:t>
            </a:r>
            <a:r>
              <a:rPr lang="vi-VN" err="1"/>
              <a:t>đàn</a:t>
            </a:r>
            <a:r>
              <a:rPr lang="vi-VN"/>
              <a:t> </a:t>
            </a:r>
            <a:r>
              <a:rPr lang="vi-VN" err="1"/>
              <a:t>hồi</a:t>
            </a:r>
            <a:r>
              <a:rPr lang="vi-VN"/>
              <a:t> </a:t>
            </a:r>
            <a:r>
              <a:rPr lang="vi-VN" err="1"/>
              <a:t>để</a:t>
            </a:r>
            <a:r>
              <a:rPr lang="vi-VN"/>
              <a:t> </a:t>
            </a:r>
            <a:r>
              <a:rPr lang="vi-VN" err="1"/>
              <a:t>tạo</a:t>
            </a:r>
            <a:r>
              <a:rPr lang="vi-VN"/>
              <a:t> nên cơ </a:t>
            </a:r>
            <a:r>
              <a:rPr lang="vi-VN" err="1"/>
              <a:t>dọc</a:t>
            </a:r>
            <a:r>
              <a:rPr lang="vi-VN"/>
              <a:t> </a:t>
            </a:r>
            <a:r>
              <a:rPr lang="vi-VN" err="1"/>
              <a:t>kết</a:t>
            </a:r>
            <a:r>
              <a:rPr lang="vi-VN"/>
              <a:t> </a:t>
            </a:r>
            <a:r>
              <a:rPr lang="vi-VN" err="1"/>
              <a:t>hợp</a:t>
            </a:r>
            <a:r>
              <a:rPr lang="vi-VN"/>
              <a:t> </a:t>
            </a:r>
            <a:r>
              <a:rPr lang="vi-VN" err="1"/>
              <a:t>của</a:t>
            </a:r>
            <a:r>
              <a:rPr lang="vi-VN"/>
              <a:t> </a:t>
            </a:r>
            <a:r>
              <a:rPr lang="vi-VN" err="1"/>
              <a:t>ống</a:t>
            </a:r>
            <a:r>
              <a:rPr lang="vi-VN"/>
              <a:t> </a:t>
            </a:r>
            <a:r>
              <a:rPr lang="vi-VN" err="1"/>
              <a:t>hậu</a:t>
            </a:r>
            <a:r>
              <a:rPr lang="vi-VN"/>
              <a:t> môn.</a:t>
            </a:r>
          </a:p>
          <a:p>
            <a:pPr marL="171450" indent="-171450">
              <a:buFontTx/>
              <a:buChar char="-"/>
            </a:pPr>
            <a:r>
              <a:rPr lang="vi-VN"/>
              <a:t>Dây </a:t>
            </a:r>
            <a:r>
              <a:rPr lang="vi-VN" err="1"/>
              <a:t>chằng</a:t>
            </a:r>
            <a:r>
              <a:rPr lang="vi-VN"/>
              <a:t> </a:t>
            </a:r>
            <a:r>
              <a:rPr lang="vi-VN" err="1"/>
              <a:t>Parks</a:t>
            </a:r>
            <a:r>
              <a:rPr lang="vi-VN"/>
              <a:t> chia </a:t>
            </a:r>
            <a:r>
              <a:rPr lang="vi-VN" err="1"/>
              <a:t>khoảng</a:t>
            </a:r>
            <a:r>
              <a:rPr lang="vi-VN"/>
              <a:t> </a:t>
            </a:r>
            <a:r>
              <a:rPr lang="vi-VN" err="1"/>
              <a:t>dưới</a:t>
            </a:r>
            <a:r>
              <a:rPr lang="vi-VN"/>
              <a:t> niêm </a:t>
            </a:r>
            <a:r>
              <a:rPr lang="vi-VN" err="1"/>
              <a:t>mạc</a:t>
            </a:r>
            <a:r>
              <a:rPr lang="vi-VN"/>
              <a:t> </a:t>
            </a:r>
            <a:r>
              <a:rPr lang="vi-VN" err="1"/>
              <a:t>tại</a:t>
            </a:r>
            <a:r>
              <a:rPr lang="vi-VN"/>
              <a:t> </a:t>
            </a:r>
            <a:r>
              <a:rPr lang="vi-VN" err="1"/>
              <a:t>ống</a:t>
            </a:r>
            <a:r>
              <a:rPr lang="vi-VN"/>
              <a:t> </a:t>
            </a:r>
            <a:r>
              <a:rPr lang="vi-VN" err="1"/>
              <a:t>hậu</a:t>
            </a:r>
            <a:r>
              <a:rPr lang="vi-VN"/>
              <a:t> môn thanh 2 khoang: Khoang </a:t>
            </a:r>
            <a:r>
              <a:rPr lang="vi-VN" err="1"/>
              <a:t>dưới</a:t>
            </a:r>
            <a:r>
              <a:rPr lang="vi-VN"/>
              <a:t> niêm </a:t>
            </a:r>
            <a:r>
              <a:rPr lang="vi-VN" err="1"/>
              <a:t>mạc</a:t>
            </a:r>
            <a:r>
              <a:rPr lang="vi-VN"/>
              <a:t> ở </a:t>
            </a:r>
            <a:r>
              <a:rPr lang="vi-VN" err="1"/>
              <a:t>phía</a:t>
            </a:r>
            <a:r>
              <a:rPr lang="vi-VN"/>
              <a:t> trên dây </a:t>
            </a:r>
            <a:r>
              <a:rPr lang="vi-VN" err="1"/>
              <a:t>chằng</a:t>
            </a:r>
            <a:r>
              <a:rPr lang="vi-VN"/>
              <a:t> </a:t>
            </a:r>
            <a:r>
              <a:rPr lang="vi-VN" err="1"/>
              <a:t>là</a:t>
            </a:r>
            <a:r>
              <a:rPr lang="vi-VN"/>
              <a:t> nơi </a:t>
            </a:r>
            <a:r>
              <a:rPr lang="vi-VN" err="1"/>
              <a:t>có</a:t>
            </a:r>
            <a:r>
              <a:rPr lang="vi-VN"/>
              <a:t> </a:t>
            </a:r>
            <a:r>
              <a:rPr lang="vi-VN" err="1"/>
              <a:t>đám</a:t>
            </a:r>
            <a:r>
              <a:rPr lang="vi-VN"/>
              <a:t> </a:t>
            </a:r>
            <a:r>
              <a:rPr lang="vi-VN" err="1"/>
              <a:t>rối</a:t>
            </a:r>
            <a:r>
              <a:rPr lang="vi-VN"/>
              <a:t> tinh </a:t>
            </a:r>
            <a:r>
              <a:rPr lang="vi-VN" err="1"/>
              <a:t>mạch</a:t>
            </a:r>
            <a:r>
              <a:rPr lang="vi-VN"/>
              <a:t> </a:t>
            </a:r>
            <a:r>
              <a:rPr lang="vi-VN" err="1"/>
              <a:t>trĩ</a:t>
            </a:r>
            <a:r>
              <a:rPr lang="vi-VN"/>
              <a:t> </a:t>
            </a:r>
            <a:r>
              <a:rPr lang="vi-VN" err="1"/>
              <a:t>nội</a:t>
            </a:r>
            <a:r>
              <a:rPr lang="vi-VN"/>
              <a:t>  </a:t>
            </a:r>
            <a:r>
              <a:rPr lang="vi-VN" err="1"/>
              <a:t>và</a:t>
            </a:r>
            <a:r>
              <a:rPr lang="vi-VN"/>
              <a:t> khoang </a:t>
            </a:r>
            <a:r>
              <a:rPr lang="vi-VN" err="1"/>
              <a:t>dưới</a:t>
            </a:r>
            <a:r>
              <a:rPr lang="vi-VN"/>
              <a:t> da ở </a:t>
            </a:r>
            <a:r>
              <a:rPr lang="vi-VN" err="1"/>
              <a:t>phía</a:t>
            </a:r>
            <a:r>
              <a:rPr lang="vi-VN"/>
              <a:t> </a:t>
            </a:r>
            <a:r>
              <a:rPr lang="vi-VN" err="1"/>
              <a:t>dưới</a:t>
            </a:r>
            <a:r>
              <a:rPr lang="vi-VN"/>
              <a:t> dây </a:t>
            </a:r>
            <a:r>
              <a:rPr lang="vi-VN" err="1"/>
              <a:t>chằng</a:t>
            </a:r>
            <a:r>
              <a:rPr lang="vi-VN"/>
              <a:t> </a:t>
            </a:r>
            <a:r>
              <a:rPr lang="vi-VN" err="1"/>
              <a:t>là</a:t>
            </a:r>
            <a:r>
              <a:rPr lang="vi-VN"/>
              <a:t> nơi </a:t>
            </a:r>
            <a:r>
              <a:rPr lang="vi-VN" err="1"/>
              <a:t>có</a:t>
            </a:r>
            <a:r>
              <a:rPr lang="vi-VN"/>
              <a:t> </a:t>
            </a:r>
            <a:r>
              <a:rPr lang="vi-VN" err="1"/>
              <a:t>đám</a:t>
            </a:r>
            <a:r>
              <a:rPr lang="vi-VN"/>
              <a:t> </a:t>
            </a:r>
            <a:r>
              <a:rPr lang="vi-VN" err="1"/>
              <a:t>rối</a:t>
            </a:r>
            <a:r>
              <a:rPr lang="vi-VN"/>
              <a:t> tinh </a:t>
            </a:r>
            <a:r>
              <a:rPr lang="vi-VN" err="1"/>
              <a:t>mạch</a:t>
            </a:r>
            <a:r>
              <a:rPr lang="vi-VN"/>
              <a:t> </a:t>
            </a:r>
            <a:r>
              <a:rPr lang="vi-VN" err="1"/>
              <a:t>trĩ</a:t>
            </a:r>
            <a:r>
              <a:rPr lang="vi-VN"/>
              <a:t> </a:t>
            </a:r>
            <a:r>
              <a:rPr lang="vi-VN" err="1"/>
              <a:t>ngoại</a:t>
            </a:r>
            <a:r>
              <a:rPr lang="vi-VN"/>
              <a:t>.</a:t>
            </a:r>
          </a:p>
          <a:p>
            <a:pPr marL="171450" indent="-171450">
              <a:buFont typeface="Arial" panose="020B0604020202020204" pitchFamily="34" charset="0"/>
              <a:buChar char="•"/>
            </a:pPr>
            <a:r>
              <a:rPr lang="vi-VN"/>
              <a:t>Cơ </a:t>
            </a:r>
            <a:r>
              <a:rPr lang="vi-VN" err="1"/>
              <a:t>thắt</a:t>
            </a:r>
            <a:r>
              <a:rPr lang="vi-VN"/>
              <a:t> trong </a:t>
            </a:r>
            <a:r>
              <a:rPr lang="vi-VN" err="1"/>
              <a:t>hậu</a:t>
            </a:r>
            <a:r>
              <a:rPr lang="vi-VN"/>
              <a:t> môn:</a:t>
            </a:r>
          </a:p>
          <a:p>
            <a:pPr marL="0" indent="0">
              <a:buFont typeface="Arial" panose="020B0604020202020204" pitchFamily="34" charset="0"/>
              <a:buNone/>
            </a:pPr>
            <a:r>
              <a:rPr lang="vi-VN"/>
              <a:t>- </a:t>
            </a:r>
            <a:r>
              <a:rPr lang="vi-VN" err="1"/>
              <a:t>Là</a:t>
            </a:r>
            <a:r>
              <a:rPr lang="vi-VN"/>
              <a:t> </a:t>
            </a:r>
            <a:r>
              <a:rPr lang="vi-VN" err="1"/>
              <a:t>phần</a:t>
            </a:r>
            <a:r>
              <a:rPr lang="vi-VN"/>
              <a:t> trong </a:t>
            </a:r>
            <a:r>
              <a:rPr lang="vi-VN" err="1"/>
              <a:t>cùng</a:t>
            </a:r>
            <a:r>
              <a:rPr lang="vi-VN"/>
              <a:t>, </a:t>
            </a:r>
            <a:r>
              <a:rPr lang="vi-VN" err="1"/>
              <a:t>có</a:t>
            </a:r>
            <a:r>
              <a:rPr lang="vi-VN"/>
              <a:t> </a:t>
            </a:r>
            <a:r>
              <a:rPr lang="vi-VN" err="1"/>
              <a:t>bản</a:t>
            </a:r>
            <a:r>
              <a:rPr lang="vi-VN"/>
              <a:t> </a:t>
            </a:r>
            <a:r>
              <a:rPr lang="vi-VN" err="1"/>
              <a:t>chất</a:t>
            </a:r>
            <a:r>
              <a:rPr lang="vi-VN"/>
              <a:t> </a:t>
            </a:r>
            <a:r>
              <a:rPr lang="vi-VN" err="1"/>
              <a:t>là</a:t>
            </a:r>
            <a:r>
              <a:rPr lang="vi-VN"/>
              <a:t> cơ trơn. Đây </a:t>
            </a:r>
            <a:r>
              <a:rPr lang="vi-VN" err="1"/>
              <a:t>là</a:t>
            </a:r>
            <a:r>
              <a:rPr lang="vi-VN"/>
              <a:t> cơ </a:t>
            </a:r>
            <a:r>
              <a:rPr lang="vi-VN" err="1"/>
              <a:t>vòng</a:t>
            </a:r>
            <a:r>
              <a:rPr lang="vi-VN"/>
              <a:t> </a:t>
            </a:r>
            <a:r>
              <a:rPr lang="vi-VN" err="1"/>
              <a:t>của</a:t>
            </a:r>
            <a:r>
              <a:rPr lang="vi-VN"/>
              <a:t> </a:t>
            </a:r>
            <a:r>
              <a:rPr lang="vi-VN" err="1"/>
              <a:t>thành</a:t>
            </a:r>
            <a:r>
              <a:rPr lang="vi-VN"/>
              <a:t> </a:t>
            </a:r>
            <a:r>
              <a:rPr lang="vi-VN" err="1"/>
              <a:t>ruột</a:t>
            </a:r>
            <a:r>
              <a:rPr lang="vi-VN"/>
              <a:t> đi liên </a:t>
            </a:r>
            <a:r>
              <a:rPr lang="vi-VN" err="1"/>
              <a:t>tục</a:t>
            </a:r>
            <a:r>
              <a:rPr lang="vi-VN"/>
              <a:t> </a:t>
            </a:r>
            <a:r>
              <a:rPr lang="vi-VN" err="1"/>
              <a:t>từ</a:t>
            </a:r>
            <a:r>
              <a:rPr lang="vi-VN"/>
              <a:t> </a:t>
            </a:r>
            <a:r>
              <a:rPr lang="vi-VN" err="1"/>
              <a:t>phía</a:t>
            </a:r>
            <a:r>
              <a:rPr lang="vi-VN"/>
              <a:t> trên </a:t>
            </a:r>
            <a:r>
              <a:rPr lang="vi-VN" err="1"/>
              <a:t>của</a:t>
            </a:r>
            <a:r>
              <a:rPr lang="vi-VN"/>
              <a:t> </a:t>
            </a:r>
            <a:r>
              <a:rPr lang="vi-VN" err="1"/>
              <a:t>ống</a:t>
            </a:r>
            <a:r>
              <a:rPr lang="vi-VN"/>
              <a:t> tiêu </a:t>
            </a:r>
            <a:r>
              <a:rPr lang="vi-VN" err="1"/>
              <a:t>hóa</a:t>
            </a:r>
            <a:r>
              <a:rPr lang="vi-VN"/>
              <a:t>, khi </a:t>
            </a:r>
            <a:r>
              <a:rPr lang="vi-VN" err="1"/>
              <a:t>xuống</a:t>
            </a:r>
            <a:r>
              <a:rPr lang="vi-VN"/>
              <a:t> </a:t>
            </a:r>
            <a:r>
              <a:rPr lang="vi-VN" err="1"/>
              <a:t>hậu</a:t>
            </a:r>
            <a:r>
              <a:rPr lang="vi-VN"/>
              <a:t> môn </a:t>
            </a:r>
            <a:r>
              <a:rPr lang="vi-VN" err="1"/>
              <a:t>thì</a:t>
            </a:r>
            <a:r>
              <a:rPr lang="vi-VN"/>
              <a:t> </a:t>
            </a:r>
            <a:r>
              <a:rPr lang="vi-VN" err="1"/>
              <a:t>dầy</a:t>
            </a:r>
            <a:r>
              <a:rPr lang="vi-VN"/>
              <a:t> lên, </a:t>
            </a:r>
            <a:r>
              <a:rPr lang="vi-VN" err="1"/>
              <a:t>phình</a:t>
            </a:r>
            <a:r>
              <a:rPr lang="vi-VN"/>
              <a:t> to ra </a:t>
            </a:r>
            <a:r>
              <a:rPr lang="vi-VN" err="1"/>
              <a:t>để</a:t>
            </a:r>
            <a:r>
              <a:rPr lang="vi-VN"/>
              <a:t> </a:t>
            </a:r>
            <a:r>
              <a:rPr lang="vi-VN" err="1"/>
              <a:t>tạo</a:t>
            </a:r>
            <a:r>
              <a:rPr lang="vi-VN"/>
              <a:t> nên cơ </a:t>
            </a:r>
            <a:r>
              <a:rPr lang="vi-VN" err="1"/>
              <a:t>thắt</a:t>
            </a:r>
            <a:r>
              <a:rPr lang="vi-VN"/>
              <a:t> trong.</a:t>
            </a:r>
          </a:p>
          <a:p>
            <a:pPr marL="0" indent="0">
              <a:buFont typeface="Arial" panose="020B0604020202020204" pitchFamily="34" charset="0"/>
              <a:buNone/>
            </a:pPr>
            <a:r>
              <a:rPr lang="vi-VN"/>
              <a:t>- Cơ </a:t>
            </a:r>
            <a:r>
              <a:rPr lang="vi-VN" err="1"/>
              <a:t>thắt</a:t>
            </a:r>
            <a:r>
              <a:rPr lang="vi-VN"/>
              <a:t> trong chi </a:t>
            </a:r>
            <a:r>
              <a:rPr lang="vi-VN" err="1"/>
              <a:t>phối</a:t>
            </a:r>
            <a:r>
              <a:rPr lang="vi-VN"/>
              <a:t> 70% </a:t>
            </a:r>
            <a:r>
              <a:rPr lang="vi-VN" err="1"/>
              <a:t>áp</a:t>
            </a:r>
            <a:r>
              <a:rPr lang="vi-VN"/>
              <a:t> </a:t>
            </a:r>
            <a:r>
              <a:rPr lang="vi-VN" err="1"/>
              <a:t>lực</a:t>
            </a:r>
            <a:r>
              <a:rPr lang="vi-VN"/>
              <a:t> </a:t>
            </a:r>
            <a:r>
              <a:rPr lang="vi-VN" err="1"/>
              <a:t>hậu</a:t>
            </a:r>
            <a:r>
              <a:rPr lang="vi-VN"/>
              <a:t> môn khi </a:t>
            </a:r>
            <a:r>
              <a:rPr lang="vi-VN" err="1"/>
              <a:t>nghỉ</a:t>
            </a:r>
            <a:r>
              <a:rPr lang="vi-VN"/>
              <a:t> ngơi, </a:t>
            </a:r>
            <a:r>
              <a:rPr lang="vi-VN" err="1"/>
              <a:t>giúp</a:t>
            </a:r>
            <a:r>
              <a:rPr lang="vi-VN"/>
              <a:t> duy </a:t>
            </a:r>
            <a:r>
              <a:rPr lang="vi-VN" err="1"/>
              <a:t>trì</a:t>
            </a:r>
            <a:r>
              <a:rPr lang="vi-VN"/>
              <a:t> </a:t>
            </a:r>
            <a:r>
              <a:rPr lang="vi-VN" err="1"/>
              <a:t>áp</a:t>
            </a:r>
            <a:r>
              <a:rPr lang="vi-VN"/>
              <a:t> </a:t>
            </a:r>
            <a:r>
              <a:rPr lang="vi-VN" err="1"/>
              <a:t>lực</a:t>
            </a:r>
            <a:r>
              <a:rPr lang="vi-VN"/>
              <a:t> cao ở </a:t>
            </a:r>
            <a:r>
              <a:rPr lang="vi-VN" err="1"/>
              <a:t>hậu</a:t>
            </a:r>
            <a:r>
              <a:rPr lang="vi-VN"/>
              <a:t> mông, </a:t>
            </a:r>
            <a:r>
              <a:rPr lang="vi-VN" err="1"/>
              <a:t>góp</a:t>
            </a:r>
            <a:r>
              <a:rPr lang="vi-VN"/>
              <a:t> </a:t>
            </a:r>
            <a:r>
              <a:rPr lang="vi-VN" err="1"/>
              <a:t>phần</a:t>
            </a:r>
            <a:r>
              <a:rPr lang="vi-VN"/>
              <a:t> </a:t>
            </a:r>
            <a:r>
              <a:rPr lang="vi-VN" err="1"/>
              <a:t>đóng</a:t>
            </a:r>
            <a:r>
              <a:rPr lang="vi-VN"/>
              <a:t> </a:t>
            </a:r>
            <a:r>
              <a:rPr lang="vi-VN" err="1"/>
              <a:t>kín</a:t>
            </a:r>
            <a:r>
              <a:rPr lang="vi-VN"/>
              <a:t> </a:t>
            </a:r>
            <a:r>
              <a:rPr lang="vi-VN" err="1"/>
              <a:t>lỗ</a:t>
            </a:r>
            <a:r>
              <a:rPr lang="vi-VN"/>
              <a:t> </a:t>
            </a:r>
            <a:r>
              <a:rPr lang="vi-VN" err="1"/>
              <a:t>hậu</a:t>
            </a:r>
            <a:r>
              <a:rPr lang="vi-VN"/>
              <a:t> môn.</a:t>
            </a:r>
          </a:p>
          <a:p>
            <a:pPr marL="171450" indent="-171450">
              <a:buFont typeface="Arial" panose="020B0604020202020204" pitchFamily="34" charset="0"/>
              <a:buChar char="•"/>
            </a:pPr>
            <a:r>
              <a:rPr lang="vi-VN"/>
              <a:t>Cơ </a:t>
            </a:r>
            <a:r>
              <a:rPr lang="vi-VN" err="1"/>
              <a:t>thắt</a:t>
            </a:r>
            <a:r>
              <a:rPr lang="vi-VN"/>
              <a:t> </a:t>
            </a:r>
            <a:r>
              <a:rPr lang="vi-VN" err="1"/>
              <a:t>ngoài</a:t>
            </a:r>
            <a:r>
              <a:rPr lang="vi-VN"/>
              <a:t> </a:t>
            </a:r>
            <a:r>
              <a:rPr lang="vi-VN" err="1"/>
              <a:t>hậu</a:t>
            </a:r>
            <a:r>
              <a:rPr lang="vi-VN"/>
              <a:t> môn:</a:t>
            </a:r>
          </a:p>
          <a:p>
            <a:pPr marL="0" indent="0">
              <a:buFont typeface="Arial" panose="020B0604020202020204" pitchFamily="34" charset="0"/>
              <a:buNone/>
            </a:pPr>
            <a:r>
              <a:rPr lang="vi-VN"/>
              <a:t>- </a:t>
            </a:r>
            <a:r>
              <a:rPr lang="vi-VN" err="1"/>
              <a:t>Bản</a:t>
            </a:r>
            <a:r>
              <a:rPr lang="vi-VN"/>
              <a:t> </a:t>
            </a:r>
            <a:r>
              <a:rPr lang="vi-VN" err="1"/>
              <a:t>chất</a:t>
            </a:r>
            <a:r>
              <a:rPr lang="vi-VN"/>
              <a:t> </a:t>
            </a:r>
            <a:r>
              <a:rPr lang="vi-VN" err="1"/>
              <a:t>là</a:t>
            </a:r>
            <a:r>
              <a:rPr lang="vi-VN"/>
              <a:t> cơ vân, </a:t>
            </a:r>
            <a:r>
              <a:rPr lang="vi-VN" err="1"/>
              <a:t>có</a:t>
            </a:r>
            <a:r>
              <a:rPr lang="vi-VN"/>
              <a:t> </a:t>
            </a:r>
            <a:r>
              <a:rPr lang="vi-VN" err="1"/>
              <a:t>nhiều</a:t>
            </a:r>
            <a:r>
              <a:rPr lang="vi-VN"/>
              <a:t> </a:t>
            </a:r>
            <a:r>
              <a:rPr lang="vi-VN" err="1"/>
              <a:t>sợi</a:t>
            </a:r>
            <a:r>
              <a:rPr lang="vi-VN"/>
              <a:t> </a:t>
            </a:r>
            <a:r>
              <a:rPr lang="vi-VN" err="1"/>
              <a:t>thần</a:t>
            </a:r>
            <a:r>
              <a:rPr lang="vi-VN"/>
              <a:t> kinh </a:t>
            </a:r>
            <a:r>
              <a:rPr lang="vi-VN" err="1"/>
              <a:t>cảm</a:t>
            </a:r>
            <a:r>
              <a:rPr lang="vi-VN"/>
              <a:t> </a:t>
            </a:r>
            <a:r>
              <a:rPr lang="vi-VN" err="1"/>
              <a:t>giác</a:t>
            </a:r>
            <a:r>
              <a:rPr lang="vi-VN"/>
              <a:t> </a:t>
            </a:r>
            <a:r>
              <a:rPr lang="vi-VN" err="1"/>
              <a:t>và</a:t>
            </a:r>
            <a:r>
              <a:rPr lang="vi-VN"/>
              <a:t> </a:t>
            </a:r>
            <a:r>
              <a:rPr lang="vi-VN" err="1"/>
              <a:t>vận</a:t>
            </a:r>
            <a:r>
              <a:rPr lang="vi-VN"/>
              <a:t> </a:t>
            </a:r>
            <a:r>
              <a:rPr lang="vi-VN" err="1"/>
              <a:t>động</a:t>
            </a:r>
            <a:r>
              <a:rPr lang="vi-VN"/>
              <a:t>. Cơ bao </a:t>
            </a:r>
            <a:r>
              <a:rPr lang="vi-VN" err="1"/>
              <a:t>phủ</a:t>
            </a:r>
            <a:r>
              <a:rPr lang="vi-VN"/>
              <a:t> </a:t>
            </a:r>
            <a:r>
              <a:rPr lang="vi-VN" err="1"/>
              <a:t>toàn</a:t>
            </a:r>
            <a:r>
              <a:rPr lang="vi-VN"/>
              <a:t> </a:t>
            </a:r>
            <a:r>
              <a:rPr lang="vi-VN" err="1"/>
              <a:t>bộ</a:t>
            </a:r>
            <a:r>
              <a:rPr lang="vi-VN"/>
              <a:t> cơ </a:t>
            </a:r>
            <a:r>
              <a:rPr lang="vi-VN" err="1"/>
              <a:t>thắt</a:t>
            </a:r>
            <a:r>
              <a:rPr lang="vi-VN"/>
              <a:t> trong </a:t>
            </a:r>
            <a:r>
              <a:rPr lang="vi-VN" err="1"/>
              <a:t>và</a:t>
            </a:r>
            <a:r>
              <a:rPr lang="vi-VN"/>
              <a:t> </a:t>
            </a:r>
            <a:r>
              <a:rPr lang="vi-VN" err="1"/>
              <a:t>thường</a:t>
            </a:r>
            <a:r>
              <a:rPr lang="vi-VN"/>
              <a:t> </a:t>
            </a:r>
            <a:r>
              <a:rPr lang="vi-VN" err="1"/>
              <a:t>vượt</a:t>
            </a:r>
            <a:r>
              <a:rPr lang="vi-VN"/>
              <a:t> </a:t>
            </a:r>
            <a:r>
              <a:rPr lang="vi-VN" err="1"/>
              <a:t>quá</a:t>
            </a:r>
            <a:r>
              <a:rPr lang="vi-VN"/>
              <a:t> </a:t>
            </a:r>
            <a:r>
              <a:rPr lang="vi-VN" err="1"/>
              <a:t>bờ</a:t>
            </a:r>
            <a:r>
              <a:rPr lang="vi-VN"/>
              <a:t> </a:t>
            </a:r>
            <a:r>
              <a:rPr lang="vi-VN" err="1"/>
              <a:t>dưới</a:t>
            </a:r>
            <a:r>
              <a:rPr lang="vi-VN"/>
              <a:t> cơ </a:t>
            </a:r>
            <a:r>
              <a:rPr lang="vi-VN" err="1"/>
              <a:t>thắt</a:t>
            </a:r>
            <a:r>
              <a:rPr lang="vi-VN"/>
              <a:t> trong, đi sâu </a:t>
            </a:r>
            <a:r>
              <a:rPr lang="vi-VN" err="1"/>
              <a:t>xuống</a:t>
            </a:r>
            <a:r>
              <a:rPr lang="vi-VN"/>
              <a:t> </a:t>
            </a:r>
            <a:r>
              <a:rPr lang="vi-VN" err="1"/>
              <a:t>dưới</a:t>
            </a:r>
            <a:r>
              <a:rPr lang="vi-VN"/>
              <a:t>, </a:t>
            </a:r>
            <a:r>
              <a:rPr lang="vi-VN" err="1"/>
              <a:t>đến</a:t>
            </a:r>
            <a:r>
              <a:rPr lang="vi-VN"/>
              <a:t> </a:t>
            </a:r>
            <a:r>
              <a:rPr lang="vi-VN" err="1"/>
              <a:t>sát</a:t>
            </a:r>
            <a:r>
              <a:rPr lang="vi-VN"/>
              <a:t> da </a:t>
            </a:r>
            <a:r>
              <a:rPr lang="vi-VN" err="1"/>
              <a:t>rìa</a:t>
            </a:r>
            <a:r>
              <a:rPr lang="vi-VN"/>
              <a:t> </a:t>
            </a:r>
            <a:r>
              <a:rPr lang="vi-VN" err="1"/>
              <a:t>hậu</a:t>
            </a:r>
            <a:r>
              <a:rPr lang="vi-VN"/>
              <a:t> môn. </a:t>
            </a:r>
            <a:r>
              <a:rPr lang="vi-VN" err="1"/>
              <a:t>Gồm</a:t>
            </a:r>
            <a:r>
              <a:rPr lang="vi-VN"/>
              <a:t> ba </a:t>
            </a:r>
            <a:r>
              <a:rPr lang="vi-VN" err="1"/>
              <a:t>bó</a:t>
            </a:r>
            <a:r>
              <a:rPr lang="vi-VN"/>
              <a:t> cơ </a:t>
            </a:r>
            <a:r>
              <a:rPr lang="vi-VN" err="1"/>
              <a:t>là</a:t>
            </a:r>
            <a:r>
              <a:rPr lang="vi-VN"/>
              <a:t> </a:t>
            </a:r>
            <a:r>
              <a:rPr lang="vi-VN" err="1"/>
              <a:t>bó</a:t>
            </a:r>
            <a:r>
              <a:rPr lang="vi-VN"/>
              <a:t> </a:t>
            </a:r>
            <a:r>
              <a:rPr lang="vi-VN" err="1"/>
              <a:t>dưới</a:t>
            </a:r>
            <a:r>
              <a:rPr lang="vi-VN"/>
              <a:t> da, </a:t>
            </a:r>
            <a:r>
              <a:rPr lang="vi-VN" err="1"/>
              <a:t>bó</a:t>
            </a:r>
            <a:r>
              <a:rPr lang="vi-VN"/>
              <a:t> nông </a:t>
            </a:r>
            <a:r>
              <a:rPr lang="vi-VN" err="1"/>
              <a:t>và</a:t>
            </a:r>
            <a:r>
              <a:rPr lang="vi-VN"/>
              <a:t> </a:t>
            </a:r>
            <a:r>
              <a:rPr lang="vi-VN" err="1"/>
              <a:t>bó</a:t>
            </a:r>
            <a:r>
              <a:rPr lang="vi-VN"/>
              <a:t> sâu. Cơ </a:t>
            </a:r>
            <a:r>
              <a:rPr lang="vi-VN" err="1"/>
              <a:t>thắt</a:t>
            </a:r>
            <a:r>
              <a:rPr lang="vi-VN"/>
              <a:t> </a:t>
            </a:r>
            <a:r>
              <a:rPr lang="vi-VN" err="1"/>
              <a:t>ngoài</a:t>
            </a:r>
            <a:r>
              <a:rPr lang="vi-VN"/>
              <a:t> </a:t>
            </a:r>
            <a:r>
              <a:rPr lang="vi-VN" err="1"/>
              <a:t>cùng</a:t>
            </a:r>
            <a:r>
              <a:rPr lang="vi-VN"/>
              <a:t> </a:t>
            </a:r>
            <a:r>
              <a:rPr lang="vi-VN" err="1"/>
              <a:t>với</a:t>
            </a:r>
            <a:r>
              <a:rPr lang="vi-VN"/>
              <a:t> </a:t>
            </a:r>
            <a:r>
              <a:rPr lang="vi-VN" err="1"/>
              <a:t>bó</a:t>
            </a:r>
            <a:r>
              <a:rPr lang="vi-VN"/>
              <a:t> mu </a:t>
            </a:r>
            <a:r>
              <a:rPr lang="vi-VN" err="1"/>
              <a:t>trực</a:t>
            </a:r>
            <a:r>
              <a:rPr lang="vi-VN"/>
              <a:t> </a:t>
            </a:r>
            <a:r>
              <a:rPr lang="vi-VN" err="1"/>
              <a:t>tràng</a:t>
            </a:r>
            <a:r>
              <a:rPr lang="vi-VN"/>
              <a:t> </a:t>
            </a:r>
            <a:r>
              <a:rPr lang="vi-VN" err="1"/>
              <a:t>của</a:t>
            </a:r>
            <a:r>
              <a:rPr lang="vi-VN"/>
              <a:t> cơ nâng </a:t>
            </a:r>
            <a:r>
              <a:rPr lang="vi-VN" err="1"/>
              <a:t>hậu</a:t>
            </a:r>
            <a:r>
              <a:rPr lang="vi-VN"/>
              <a:t> môn có vai </a:t>
            </a:r>
            <a:r>
              <a:rPr lang="vi-VN" err="1"/>
              <a:t>trò</a:t>
            </a:r>
            <a:r>
              <a:rPr lang="vi-VN"/>
              <a:t> quan </a:t>
            </a:r>
            <a:r>
              <a:rPr lang="vi-VN" err="1"/>
              <a:t>trọng</a:t>
            </a:r>
            <a:r>
              <a:rPr lang="vi-VN"/>
              <a:t> </a:t>
            </a:r>
            <a:r>
              <a:rPr lang="vi-VN" err="1"/>
              <a:t>trọng</a:t>
            </a:r>
            <a:r>
              <a:rPr lang="vi-VN"/>
              <a:t>  </a:t>
            </a:r>
            <a:r>
              <a:rPr lang="vi-VN" err="1"/>
              <a:t>kiểm</a:t>
            </a:r>
            <a:r>
              <a:rPr lang="vi-VN"/>
              <a:t> </a:t>
            </a:r>
            <a:r>
              <a:rPr lang="vi-VN" err="1"/>
              <a:t>soát</a:t>
            </a:r>
            <a:r>
              <a:rPr lang="vi-VN"/>
              <a:t> </a:t>
            </a:r>
            <a:r>
              <a:rPr lang="vi-VN" err="1"/>
              <a:t>việc</a:t>
            </a:r>
            <a:r>
              <a:rPr lang="vi-VN"/>
              <a:t> </a:t>
            </a:r>
            <a:r>
              <a:rPr lang="vi-VN" err="1"/>
              <a:t>đại</a:t>
            </a:r>
            <a:r>
              <a:rPr lang="vi-VN"/>
              <a:t> </a:t>
            </a:r>
            <a:r>
              <a:rPr lang="vi-VN" err="1"/>
              <a:t>tiện</a:t>
            </a:r>
            <a:r>
              <a:rPr lang="vi-VN"/>
              <a:t>, </a:t>
            </a:r>
            <a:r>
              <a:rPr lang="vi-VN" err="1"/>
              <a:t>giúp</a:t>
            </a:r>
            <a:r>
              <a:rPr lang="vi-VN"/>
              <a:t> </a:t>
            </a:r>
            <a:r>
              <a:rPr lang="vi-VN" err="1"/>
              <a:t>giữ</a:t>
            </a:r>
            <a:r>
              <a:rPr lang="vi-VN"/>
              <a:t> </a:t>
            </a:r>
            <a:r>
              <a:rPr lang="vi-VN" err="1"/>
              <a:t>chặt</a:t>
            </a:r>
            <a:r>
              <a:rPr lang="vi-VN"/>
              <a:t> phân </a:t>
            </a:r>
            <a:r>
              <a:rPr lang="vi-VN" err="1"/>
              <a:t>và</a:t>
            </a:r>
            <a:r>
              <a:rPr lang="vi-VN"/>
              <a:t> hơi </a:t>
            </a:r>
            <a:r>
              <a:rPr lang="vi-VN" err="1"/>
              <a:t>có</a:t>
            </a:r>
            <a:r>
              <a:rPr lang="vi-VN"/>
              <a:t> trong </a:t>
            </a:r>
            <a:r>
              <a:rPr lang="vi-VN" err="1"/>
              <a:t>trực</a:t>
            </a:r>
            <a:r>
              <a:rPr lang="vi-VN"/>
              <a:t> </a:t>
            </a:r>
            <a:r>
              <a:rPr lang="vi-VN" err="1"/>
              <a:t>tràng</a:t>
            </a:r>
            <a:r>
              <a:rPr lang="vi-VN"/>
              <a:t>, </a:t>
            </a:r>
            <a:r>
              <a:rPr lang="vi-VN" err="1"/>
              <a:t>lỗ</a:t>
            </a:r>
            <a:r>
              <a:rPr lang="vi-VN"/>
              <a:t> </a:t>
            </a:r>
            <a:r>
              <a:rPr lang="vi-VN" err="1"/>
              <a:t>hậu</a:t>
            </a:r>
            <a:r>
              <a:rPr lang="vi-VN"/>
              <a:t> môn </a:t>
            </a:r>
            <a:r>
              <a:rPr lang="vi-VN" err="1"/>
              <a:t>chỉ</a:t>
            </a:r>
            <a:r>
              <a:rPr lang="vi-VN"/>
              <a:t> </a:t>
            </a:r>
            <a:r>
              <a:rPr lang="vi-VN" err="1"/>
              <a:t>mở</a:t>
            </a:r>
            <a:r>
              <a:rPr lang="vi-VN"/>
              <a:t> ra khi </a:t>
            </a:r>
            <a:r>
              <a:rPr lang="vi-VN" err="1"/>
              <a:t>có</a:t>
            </a:r>
            <a:r>
              <a:rPr lang="vi-VN"/>
              <a:t> </a:t>
            </a:r>
            <a:r>
              <a:rPr lang="vi-VN" err="1"/>
              <a:t>một</a:t>
            </a:r>
            <a:r>
              <a:rPr lang="vi-VN"/>
              <a:t> </a:t>
            </a:r>
            <a:r>
              <a:rPr lang="vi-VN" err="1"/>
              <a:t>áp</a:t>
            </a:r>
            <a:r>
              <a:rPr lang="vi-VN"/>
              <a:t> </a:t>
            </a:r>
            <a:r>
              <a:rPr lang="vi-VN" err="1"/>
              <a:t>lực</a:t>
            </a:r>
            <a:r>
              <a:rPr lang="vi-VN"/>
              <a:t> </a:t>
            </a:r>
            <a:r>
              <a:rPr lang="vi-VN" err="1"/>
              <a:t>đè</a:t>
            </a:r>
            <a:r>
              <a:rPr lang="vi-VN"/>
              <a:t> </a:t>
            </a:r>
            <a:r>
              <a:rPr lang="vi-VN" err="1"/>
              <a:t>nén</a:t>
            </a:r>
            <a:r>
              <a:rPr lang="vi-VN"/>
              <a:t> liên </a:t>
            </a:r>
            <a:r>
              <a:rPr lang="vi-VN" err="1"/>
              <a:t>tục</a:t>
            </a:r>
            <a:r>
              <a:rPr lang="vi-VN"/>
              <a:t>. Cơ </a:t>
            </a:r>
            <a:r>
              <a:rPr lang="vi-VN" err="1"/>
              <a:t>cũng</a:t>
            </a:r>
            <a:r>
              <a:rPr lang="vi-VN"/>
              <a:t> </a:t>
            </a:r>
            <a:r>
              <a:rPr lang="vi-VN" err="1"/>
              <a:t>tự</a:t>
            </a:r>
            <a:r>
              <a:rPr lang="vi-VN"/>
              <a:t> </a:t>
            </a:r>
            <a:r>
              <a:rPr lang="vi-VN" err="1"/>
              <a:t>động</a:t>
            </a:r>
            <a:r>
              <a:rPr lang="vi-VN"/>
              <a:t> co </a:t>
            </a:r>
            <a:r>
              <a:rPr lang="vi-VN" err="1"/>
              <a:t>lại</a:t>
            </a:r>
            <a:r>
              <a:rPr lang="vi-VN"/>
              <a:t> khi </a:t>
            </a:r>
            <a:r>
              <a:rPr lang="vi-VN" err="1"/>
              <a:t>có</a:t>
            </a:r>
            <a:r>
              <a:rPr lang="vi-VN"/>
              <a:t> </a:t>
            </a:r>
            <a:r>
              <a:rPr lang="vi-VN" err="1"/>
              <a:t>vật</a:t>
            </a:r>
            <a:r>
              <a:rPr lang="vi-VN"/>
              <a:t> </a:t>
            </a:r>
            <a:r>
              <a:rPr lang="vi-VN" err="1"/>
              <a:t>lạ</a:t>
            </a:r>
            <a:r>
              <a:rPr lang="vi-VN"/>
              <a:t> bên </a:t>
            </a:r>
            <a:r>
              <a:rPr lang="vi-VN" err="1"/>
              <a:t>ngoài</a:t>
            </a:r>
            <a:r>
              <a:rPr lang="vi-VN"/>
              <a:t> xâm </a:t>
            </a:r>
            <a:r>
              <a:rPr lang="vi-VN" err="1"/>
              <a:t>nhập</a:t>
            </a:r>
            <a:r>
              <a:rPr lang="vi-VN"/>
              <a:t> </a:t>
            </a:r>
            <a:r>
              <a:rPr lang="vi-VN" err="1"/>
              <a:t>hậu</a:t>
            </a:r>
            <a:r>
              <a:rPr lang="vi-VN"/>
              <a:t> môn.</a:t>
            </a:r>
          </a:p>
        </p:txBody>
      </p:sp>
      <p:sp>
        <p:nvSpPr>
          <p:cNvPr id="4" name="Chỗ dành sẵn cho Số hiệu Bản chiếu 3"/>
          <p:cNvSpPr>
            <a:spLocks noGrp="1"/>
          </p:cNvSpPr>
          <p:nvPr>
            <p:ph type="sldNum" sz="quarter" idx="5"/>
          </p:nvPr>
        </p:nvSpPr>
        <p:spPr/>
        <p:txBody>
          <a:bodyPr/>
          <a:lstStyle/>
          <a:p>
            <a:fld id="{D1D6D2BC-D18C-4213-AB38-817D49C2049E}" type="slidenum">
              <a:rPr lang="en-US" smtClean="0"/>
              <a:t>5</a:t>
            </a:fld>
            <a:endParaRPr lang="en-US"/>
          </a:p>
        </p:txBody>
      </p:sp>
    </p:spTree>
    <p:extLst>
      <p:ext uri="{BB962C8B-B14F-4D97-AF65-F5344CB8AC3E}">
        <p14:creationId xmlns:p14="http://schemas.microsoft.com/office/powerpoint/2010/main" val="3680850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 typeface="Arial" panose="020B0604020202020204" pitchFamily="34" charset="0"/>
              <a:buChar char="•"/>
            </a:pPr>
            <a:r>
              <a:rPr lang="vi-VN" err="1"/>
              <a:t>Động</a:t>
            </a:r>
            <a:r>
              <a:rPr lang="vi-VN"/>
              <a:t> </a:t>
            </a:r>
            <a:r>
              <a:rPr lang="vi-VN" err="1"/>
              <a:t>mạch</a:t>
            </a:r>
            <a:r>
              <a:rPr lang="vi-VN"/>
              <a:t> </a:t>
            </a:r>
            <a:r>
              <a:rPr lang="vi-VN" err="1"/>
              <a:t>trực</a:t>
            </a:r>
            <a:r>
              <a:rPr lang="vi-VN"/>
              <a:t> </a:t>
            </a:r>
            <a:r>
              <a:rPr lang="vi-VN" err="1"/>
              <a:t>tràng</a:t>
            </a:r>
            <a:r>
              <a:rPr lang="vi-VN"/>
              <a:t> trên: </a:t>
            </a:r>
            <a:r>
              <a:rPr lang="vi-VN" err="1"/>
              <a:t>là</a:t>
            </a:r>
            <a:r>
              <a:rPr lang="vi-VN"/>
              <a:t> 2 </a:t>
            </a:r>
            <a:r>
              <a:rPr lang="vi-VN" err="1"/>
              <a:t>nhánh</a:t>
            </a:r>
            <a:r>
              <a:rPr lang="vi-VN"/>
              <a:t> </a:t>
            </a:r>
            <a:r>
              <a:rPr lang="vi-VN" err="1"/>
              <a:t>tận</a:t>
            </a:r>
            <a:r>
              <a:rPr lang="vi-VN"/>
              <a:t> </a:t>
            </a:r>
            <a:r>
              <a:rPr lang="vi-VN" err="1"/>
              <a:t>đm</a:t>
            </a:r>
            <a:r>
              <a:rPr lang="vi-VN"/>
              <a:t> </a:t>
            </a:r>
            <a:r>
              <a:rPr lang="vi-VN" err="1"/>
              <a:t>mạc</a:t>
            </a:r>
            <a:r>
              <a:rPr lang="vi-VN"/>
              <a:t> treo </a:t>
            </a:r>
            <a:r>
              <a:rPr lang="vi-VN" err="1"/>
              <a:t>tràng</a:t>
            </a:r>
            <a:r>
              <a:rPr lang="vi-VN"/>
              <a:t> </a:t>
            </a:r>
            <a:r>
              <a:rPr lang="vi-VN" err="1"/>
              <a:t>dưới</a:t>
            </a:r>
            <a:r>
              <a:rPr lang="vi-VN"/>
              <a:t> đi </a:t>
            </a:r>
            <a:r>
              <a:rPr lang="vi-VN" err="1"/>
              <a:t>xuống</a:t>
            </a:r>
            <a:r>
              <a:rPr lang="vi-VN"/>
              <a:t> </a:t>
            </a:r>
            <a:r>
              <a:rPr lang="vi-VN" err="1"/>
              <a:t>tạo</a:t>
            </a:r>
            <a:r>
              <a:rPr lang="vi-VN"/>
              <a:t> nên </a:t>
            </a:r>
            <a:r>
              <a:rPr lang="vi-VN" err="1"/>
              <a:t>mạng</a:t>
            </a:r>
            <a:r>
              <a:rPr lang="vi-VN"/>
              <a:t> </a:t>
            </a:r>
            <a:r>
              <a:rPr lang="vi-VN" err="1"/>
              <a:t>mạch</a:t>
            </a:r>
            <a:r>
              <a:rPr lang="vi-VN"/>
              <a:t> </a:t>
            </a:r>
            <a:r>
              <a:rPr lang="vi-VN" err="1"/>
              <a:t>máu</a:t>
            </a:r>
            <a:r>
              <a:rPr lang="vi-VN"/>
              <a:t> cung </a:t>
            </a:r>
            <a:r>
              <a:rPr lang="vi-VN" err="1"/>
              <a:t>cấp</a:t>
            </a:r>
            <a:r>
              <a:rPr lang="vi-VN"/>
              <a:t> cho </a:t>
            </a:r>
            <a:r>
              <a:rPr lang="vi-VN" err="1"/>
              <a:t>trực</a:t>
            </a:r>
            <a:r>
              <a:rPr lang="vi-VN"/>
              <a:t> </a:t>
            </a:r>
            <a:r>
              <a:rPr lang="vi-VN" err="1"/>
              <a:t>tràng</a:t>
            </a:r>
            <a:r>
              <a:rPr lang="vi-VN"/>
              <a:t> </a:t>
            </a:r>
            <a:r>
              <a:rPr lang="vi-VN" err="1"/>
              <a:t>và</a:t>
            </a:r>
            <a:r>
              <a:rPr lang="vi-VN"/>
              <a:t> </a:t>
            </a:r>
            <a:r>
              <a:rPr lang="vi-VN" err="1"/>
              <a:t>ống</a:t>
            </a:r>
            <a:r>
              <a:rPr lang="vi-VN"/>
              <a:t> </a:t>
            </a:r>
            <a:r>
              <a:rPr lang="vi-VN" err="1"/>
              <a:t>hậu</a:t>
            </a:r>
            <a:r>
              <a:rPr lang="vi-VN"/>
              <a:t> môn.</a:t>
            </a:r>
          </a:p>
          <a:p>
            <a:pPr marL="171450" indent="-171450">
              <a:buFont typeface="Arial" panose="020B0604020202020204" pitchFamily="34" charset="0"/>
              <a:buChar char="•"/>
            </a:pPr>
            <a:r>
              <a:rPr lang="vi-VN" err="1"/>
              <a:t>Động</a:t>
            </a:r>
            <a:r>
              <a:rPr lang="vi-VN"/>
              <a:t> </a:t>
            </a:r>
            <a:r>
              <a:rPr lang="vi-VN" err="1"/>
              <a:t>mạch</a:t>
            </a:r>
            <a:r>
              <a:rPr lang="vi-VN"/>
              <a:t> </a:t>
            </a:r>
            <a:r>
              <a:rPr lang="vi-VN" err="1"/>
              <a:t>trực</a:t>
            </a:r>
            <a:r>
              <a:rPr lang="vi-VN"/>
              <a:t> </a:t>
            </a:r>
            <a:r>
              <a:rPr lang="vi-VN" err="1"/>
              <a:t>tràng</a:t>
            </a:r>
            <a:r>
              <a:rPr lang="vi-VN"/>
              <a:t> </a:t>
            </a:r>
            <a:r>
              <a:rPr lang="vi-VN" err="1"/>
              <a:t>giữa</a:t>
            </a:r>
            <a:r>
              <a:rPr lang="vi-VN"/>
              <a:t>: </a:t>
            </a:r>
            <a:r>
              <a:rPr lang="vi-VN" err="1"/>
              <a:t>thường</a:t>
            </a:r>
            <a:r>
              <a:rPr lang="vi-VN"/>
              <a:t> </a:t>
            </a:r>
            <a:r>
              <a:rPr lang="vi-VN" err="1"/>
              <a:t>xuất</a:t>
            </a:r>
            <a:r>
              <a:rPr lang="vi-VN"/>
              <a:t> </a:t>
            </a:r>
            <a:r>
              <a:rPr lang="vi-VN" err="1"/>
              <a:t>phát</a:t>
            </a:r>
            <a:r>
              <a:rPr lang="vi-VN"/>
              <a:t> ở </a:t>
            </a:r>
            <a:r>
              <a:rPr lang="vi-VN" err="1"/>
              <a:t>mặt</a:t>
            </a:r>
            <a:r>
              <a:rPr lang="vi-VN"/>
              <a:t> </a:t>
            </a:r>
            <a:r>
              <a:rPr lang="vi-VN" err="1"/>
              <a:t>trước</a:t>
            </a:r>
            <a:r>
              <a:rPr lang="vi-VN"/>
              <a:t> </a:t>
            </a:r>
            <a:r>
              <a:rPr lang="vi-VN" err="1"/>
              <a:t>động</a:t>
            </a:r>
            <a:r>
              <a:rPr lang="vi-VN"/>
              <a:t> </a:t>
            </a:r>
            <a:r>
              <a:rPr lang="vi-VN" err="1"/>
              <a:t>mạch</a:t>
            </a:r>
            <a:r>
              <a:rPr lang="vi-VN"/>
              <a:t> </a:t>
            </a:r>
            <a:r>
              <a:rPr lang="vi-VN" err="1"/>
              <a:t>chậu</a:t>
            </a:r>
            <a:r>
              <a:rPr lang="vi-VN"/>
              <a:t> trong, </a:t>
            </a:r>
            <a:r>
              <a:rPr lang="vi-VN" err="1"/>
              <a:t>thường</a:t>
            </a:r>
            <a:r>
              <a:rPr lang="vi-VN"/>
              <a:t> không </a:t>
            </a:r>
            <a:r>
              <a:rPr lang="vi-VN" err="1"/>
              <a:t>có</a:t>
            </a:r>
            <a:r>
              <a:rPr lang="vi-VN"/>
              <a:t> </a:t>
            </a:r>
            <a:r>
              <a:rPr lang="vi-VN" err="1"/>
              <a:t>và</a:t>
            </a:r>
            <a:r>
              <a:rPr lang="vi-VN"/>
              <a:t> </a:t>
            </a:r>
            <a:r>
              <a:rPr lang="vi-VN" err="1"/>
              <a:t>ít</a:t>
            </a:r>
            <a:r>
              <a:rPr lang="vi-VN"/>
              <a:t> </a:t>
            </a:r>
            <a:r>
              <a:rPr lang="vi-VN" err="1"/>
              <a:t>phát</a:t>
            </a:r>
            <a:r>
              <a:rPr lang="vi-VN"/>
              <a:t> </a:t>
            </a:r>
            <a:r>
              <a:rPr lang="vi-VN" err="1"/>
              <a:t>triển</a:t>
            </a:r>
            <a:r>
              <a:rPr lang="vi-VN"/>
              <a:t> </a:t>
            </a:r>
            <a:r>
              <a:rPr lang="vi-VN" err="1"/>
              <a:t>và</a:t>
            </a:r>
            <a:r>
              <a:rPr lang="vi-VN"/>
              <a:t> không </a:t>
            </a:r>
            <a:r>
              <a:rPr lang="vi-VN" err="1"/>
              <a:t>có</a:t>
            </a:r>
            <a:r>
              <a:rPr lang="vi-VN"/>
              <a:t> ý </a:t>
            </a:r>
            <a:r>
              <a:rPr lang="vi-VN" err="1"/>
              <a:t>nghĩa</a:t>
            </a:r>
            <a:r>
              <a:rPr lang="vi-VN"/>
              <a:t> </a:t>
            </a:r>
            <a:r>
              <a:rPr lang="vi-VN" err="1"/>
              <a:t>thật</a:t>
            </a:r>
            <a:r>
              <a:rPr lang="vi-VN"/>
              <a:t> </a:t>
            </a:r>
            <a:r>
              <a:rPr lang="vi-VN" err="1"/>
              <a:t>sự</a:t>
            </a:r>
            <a:r>
              <a:rPr lang="vi-VN"/>
              <a:t> trong </a:t>
            </a:r>
            <a:r>
              <a:rPr lang="vi-VN" err="1"/>
              <a:t>việc</a:t>
            </a:r>
            <a:r>
              <a:rPr lang="vi-VN"/>
              <a:t> cung </a:t>
            </a:r>
            <a:r>
              <a:rPr lang="vi-VN" err="1"/>
              <a:t>cấp</a:t>
            </a:r>
            <a:r>
              <a:rPr lang="vi-VN"/>
              <a:t> </a:t>
            </a:r>
            <a:r>
              <a:rPr lang="vi-VN" err="1"/>
              <a:t>máu</a:t>
            </a:r>
            <a:r>
              <a:rPr lang="vi-VN"/>
              <a:t> cho </a:t>
            </a:r>
            <a:r>
              <a:rPr lang="vi-VN" err="1"/>
              <a:t>trực</a:t>
            </a:r>
            <a:r>
              <a:rPr lang="vi-VN"/>
              <a:t> </a:t>
            </a:r>
            <a:r>
              <a:rPr lang="vi-VN" err="1"/>
              <a:t>tràng</a:t>
            </a:r>
            <a:r>
              <a:rPr lang="vi-VN"/>
              <a:t> </a:t>
            </a:r>
            <a:r>
              <a:rPr lang="vi-VN" err="1"/>
              <a:t>và</a:t>
            </a:r>
            <a:r>
              <a:rPr lang="vi-VN"/>
              <a:t> </a:t>
            </a:r>
            <a:r>
              <a:rPr lang="vi-VN" err="1"/>
              <a:t>chậu</a:t>
            </a:r>
            <a:r>
              <a:rPr lang="vi-VN"/>
              <a:t> hông.</a:t>
            </a:r>
          </a:p>
          <a:p>
            <a:pPr marL="171450" indent="-171450">
              <a:buFont typeface="Arial" panose="020B0604020202020204" pitchFamily="34" charset="0"/>
              <a:buChar char="•"/>
            </a:pPr>
            <a:r>
              <a:rPr lang="vi-VN" err="1"/>
              <a:t>Động</a:t>
            </a:r>
            <a:r>
              <a:rPr lang="vi-VN"/>
              <a:t> </a:t>
            </a:r>
            <a:r>
              <a:rPr lang="vi-VN" err="1"/>
              <a:t>mạch</a:t>
            </a:r>
            <a:r>
              <a:rPr lang="vi-VN"/>
              <a:t> </a:t>
            </a:r>
            <a:r>
              <a:rPr lang="vi-VN" err="1"/>
              <a:t>trực</a:t>
            </a:r>
            <a:r>
              <a:rPr lang="vi-VN"/>
              <a:t> </a:t>
            </a:r>
            <a:r>
              <a:rPr lang="vi-VN" err="1"/>
              <a:t>tràng</a:t>
            </a:r>
            <a:r>
              <a:rPr lang="vi-VN"/>
              <a:t> </a:t>
            </a:r>
            <a:r>
              <a:rPr lang="vi-VN" err="1"/>
              <a:t>dưới</a:t>
            </a:r>
            <a:r>
              <a:rPr lang="vi-VN"/>
              <a:t>: </a:t>
            </a:r>
            <a:r>
              <a:rPr lang="vi-VN" err="1"/>
              <a:t>xuất</a:t>
            </a:r>
            <a:r>
              <a:rPr lang="vi-VN"/>
              <a:t> </a:t>
            </a:r>
            <a:r>
              <a:rPr lang="vi-VN" err="1"/>
              <a:t>phát</a:t>
            </a:r>
            <a:r>
              <a:rPr lang="vi-VN"/>
              <a:t> </a:t>
            </a:r>
            <a:r>
              <a:rPr lang="vi-VN" err="1"/>
              <a:t>từ</a:t>
            </a:r>
            <a:r>
              <a:rPr lang="vi-VN"/>
              <a:t> </a:t>
            </a:r>
            <a:r>
              <a:rPr lang="vi-VN" err="1"/>
              <a:t>động</a:t>
            </a:r>
            <a:r>
              <a:rPr lang="vi-VN"/>
              <a:t> </a:t>
            </a:r>
            <a:r>
              <a:rPr lang="vi-VN" err="1"/>
              <a:t>mạch</a:t>
            </a:r>
            <a:r>
              <a:rPr lang="vi-VN"/>
              <a:t> </a:t>
            </a:r>
            <a:r>
              <a:rPr lang="vi-VN" err="1"/>
              <a:t>thẹn</a:t>
            </a:r>
            <a:r>
              <a:rPr lang="vi-VN"/>
              <a:t>, cung </a:t>
            </a:r>
            <a:r>
              <a:rPr lang="vi-VN" err="1"/>
              <a:t>cấp</a:t>
            </a:r>
            <a:r>
              <a:rPr lang="vi-VN"/>
              <a:t> </a:t>
            </a:r>
            <a:r>
              <a:rPr lang="vi-VN" err="1"/>
              <a:t>máu</a:t>
            </a:r>
            <a:r>
              <a:rPr lang="vi-VN"/>
              <a:t> cho </a:t>
            </a:r>
            <a:r>
              <a:rPr lang="vi-VN" err="1"/>
              <a:t>lớp</a:t>
            </a:r>
            <a:r>
              <a:rPr lang="vi-VN"/>
              <a:t> </a:t>
            </a:r>
            <a:r>
              <a:rPr lang="vi-VN" err="1"/>
              <a:t>dưới</a:t>
            </a:r>
            <a:r>
              <a:rPr lang="vi-VN"/>
              <a:t> niêm </a:t>
            </a:r>
            <a:r>
              <a:rPr lang="vi-VN" err="1"/>
              <a:t>mạc</a:t>
            </a:r>
            <a:r>
              <a:rPr lang="vi-VN"/>
              <a:t> </a:t>
            </a:r>
            <a:r>
              <a:rPr lang="vi-VN" err="1"/>
              <a:t>ống</a:t>
            </a:r>
            <a:r>
              <a:rPr lang="vi-VN"/>
              <a:t> </a:t>
            </a:r>
            <a:r>
              <a:rPr lang="vi-VN" err="1"/>
              <a:t>hậu</a:t>
            </a:r>
            <a:r>
              <a:rPr lang="vi-VN"/>
              <a:t> môn </a:t>
            </a:r>
            <a:r>
              <a:rPr lang="vi-VN" err="1"/>
              <a:t>và</a:t>
            </a:r>
            <a:r>
              <a:rPr lang="vi-VN"/>
              <a:t> </a:t>
            </a:r>
            <a:r>
              <a:rPr lang="vi-VN" err="1"/>
              <a:t>lớp</a:t>
            </a:r>
            <a:r>
              <a:rPr lang="vi-VN"/>
              <a:t> </a:t>
            </a:r>
            <a:r>
              <a:rPr lang="vi-VN" err="1"/>
              <a:t>dưới</a:t>
            </a:r>
            <a:r>
              <a:rPr lang="vi-VN"/>
              <a:t> da quanh </a:t>
            </a:r>
            <a:r>
              <a:rPr lang="vi-VN" err="1"/>
              <a:t>hậu</a:t>
            </a:r>
            <a:r>
              <a:rPr lang="vi-VN"/>
              <a:t> môn.</a:t>
            </a:r>
          </a:p>
          <a:p>
            <a:pPr marL="171450" indent="-171450">
              <a:buFont typeface="Arial" panose="020B0604020202020204" pitchFamily="34" charset="0"/>
              <a:buChar char="•"/>
            </a:pPr>
            <a:r>
              <a:rPr lang="vi-VN" err="1"/>
              <a:t>Đám</a:t>
            </a:r>
            <a:r>
              <a:rPr lang="vi-VN"/>
              <a:t> </a:t>
            </a:r>
            <a:r>
              <a:rPr lang="vi-VN" err="1"/>
              <a:t>rỗi</a:t>
            </a:r>
            <a:r>
              <a:rPr lang="vi-VN"/>
              <a:t> tinh </a:t>
            </a:r>
            <a:r>
              <a:rPr lang="vi-VN" err="1"/>
              <a:t>mạch</a:t>
            </a:r>
            <a:r>
              <a:rPr lang="vi-VN"/>
              <a:t> </a:t>
            </a:r>
            <a:r>
              <a:rPr lang="vi-VN" err="1"/>
              <a:t>dưới</a:t>
            </a:r>
            <a:r>
              <a:rPr lang="vi-VN"/>
              <a:t> niêm </a:t>
            </a:r>
            <a:r>
              <a:rPr lang="vi-VN" err="1"/>
              <a:t>mạc</a:t>
            </a:r>
            <a:r>
              <a:rPr lang="vi-VN"/>
              <a:t>: </a:t>
            </a:r>
            <a:r>
              <a:rPr lang="vi-VN" err="1"/>
              <a:t>gồm</a:t>
            </a:r>
            <a:r>
              <a:rPr lang="vi-VN"/>
              <a:t> 2 nhôm </a:t>
            </a:r>
            <a:r>
              <a:rPr lang="vi-VN" err="1"/>
              <a:t>dẫn</a:t>
            </a:r>
            <a:r>
              <a:rPr lang="vi-VN"/>
              <a:t> lưu </a:t>
            </a:r>
            <a:r>
              <a:rPr lang="vi-VN" err="1"/>
              <a:t>máu</a:t>
            </a:r>
            <a:r>
              <a:rPr lang="vi-VN"/>
              <a:t> theo 2 </a:t>
            </a:r>
            <a:r>
              <a:rPr lang="vi-VN" err="1"/>
              <a:t>chiều</a:t>
            </a:r>
            <a:r>
              <a:rPr lang="vi-VN"/>
              <a:t> </a:t>
            </a:r>
            <a:r>
              <a:rPr lang="vi-VN" err="1"/>
              <a:t>ngược</a:t>
            </a:r>
            <a:r>
              <a:rPr lang="vi-VN"/>
              <a:t> nhau </a:t>
            </a:r>
            <a:r>
              <a:rPr lang="vi-VN" err="1"/>
              <a:t>và</a:t>
            </a:r>
            <a:r>
              <a:rPr lang="vi-VN"/>
              <a:t> </a:t>
            </a:r>
            <a:r>
              <a:rPr lang="vi-VN" err="1"/>
              <a:t>được</a:t>
            </a:r>
            <a:r>
              <a:rPr lang="vi-VN"/>
              <a:t> ngăn </a:t>
            </a:r>
            <a:r>
              <a:rPr lang="vi-VN" err="1"/>
              <a:t>bởi</a:t>
            </a:r>
            <a:r>
              <a:rPr lang="vi-VN"/>
              <a:t> dây </a:t>
            </a:r>
            <a:r>
              <a:rPr lang="vi-VN" err="1"/>
              <a:t>chằng</a:t>
            </a:r>
            <a:r>
              <a:rPr lang="vi-VN"/>
              <a:t> </a:t>
            </a:r>
            <a:r>
              <a:rPr lang="vi-VN" err="1"/>
              <a:t>parks</a:t>
            </a:r>
            <a:r>
              <a:rPr lang="vi-VN"/>
              <a:t>:</a:t>
            </a:r>
          </a:p>
          <a:p>
            <a:pPr marL="171450" indent="-171450">
              <a:buFont typeface="Wingdings" panose="05000000000000000000" pitchFamily="2" charset="2"/>
              <a:buChar char="ü"/>
            </a:pPr>
            <a:r>
              <a:rPr lang="vi-VN"/>
              <a:t>Nhójm </a:t>
            </a:r>
            <a:r>
              <a:rPr lang="vi-VN" err="1"/>
              <a:t>dẫn</a:t>
            </a:r>
            <a:r>
              <a:rPr lang="vi-VN"/>
              <a:t> lưu </a:t>
            </a:r>
            <a:r>
              <a:rPr lang="vi-VN" err="1"/>
              <a:t>máu</a:t>
            </a:r>
            <a:r>
              <a:rPr lang="vi-VN"/>
              <a:t> lên trên </a:t>
            </a:r>
            <a:r>
              <a:rPr lang="vi-VN" err="1"/>
              <a:t>đổ</a:t>
            </a:r>
            <a:r>
              <a:rPr lang="vi-VN"/>
              <a:t> </a:t>
            </a:r>
            <a:r>
              <a:rPr lang="vi-VN" err="1"/>
              <a:t>vào</a:t>
            </a:r>
            <a:r>
              <a:rPr lang="vi-VN"/>
              <a:t> tinh </a:t>
            </a:r>
            <a:r>
              <a:rPr lang="vi-VN" err="1"/>
              <a:t>mạch</a:t>
            </a:r>
            <a:r>
              <a:rPr lang="vi-VN"/>
              <a:t> </a:t>
            </a:r>
            <a:r>
              <a:rPr lang="vi-VN" err="1"/>
              <a:t>trực</a:t>
            </a:r>
            <a:r>
              <a:rPr lang="vi-VN"/>
              <a:t> </a:t>
            </a:r>
            <a:r>
              <a:rPr lang="vi-VN" err="1"/>
              <a:t>tràng</a:t>
            </a:r>
            <a:r>
              <a:rPr lang="vi-VN"/>
              <a:t> trên: gian </a:t>
            </a:r>
            <a:r>
              <a:rPr lang="vi-VN" err="1"/>
              <a:t>tạo</a:t>
            </a:r>
            <a:r>
              <a:rPr lang="vi-VN"/>
              <a:t> </a:t>
            </a:r>
            <a:r>
              <a:rPr lang="vi-VN" err="1"/>
              <a:t>trĩ</a:t>
            </a:r>
            <a:r>
              <a:rPr lang="vi-VN"/>
              <a:t> </a:t>
            </a:r>
            <a:r>
              <a:rPr lang="vi-VN" err="1"/>
              <a:t>nội</a:t>
            </a:r>
            <a:endParaRPr lang="vi-VN"/>
          </a:p>
          <a:p>
            <a:pPr marL="171450" indent="-171450">
              <a:buFont typeface="Wingdings" panose="05000000000000000000" pitchFamily="2" charset="2"/>
              <a:buChar char="ü"/>
            </a:pPr>
            <a:r>
              <a:rPr lang="vi-VN" err="1"/>
              <a:t>Nhóm</a:t>
            </a:r>
            <a:r>
              <a:rPr lang="vi-VN"/>
              <a:t> </a:t>
            </a:r>
            <a:r>
              <a:rPr lang="vi-VN" err="1"/>
              <a:t>dưỡi</a:t>
            </a:r>
            <a:r>
              <a:rPr lang="vi-VN"/>
              <a:t> </a:t>
            </a:r>
            <a:r>
              <a:rPr lang="vi-VN" err="1"/>
              <a:t>dẫn</a:t>
            </a:r>
            <a:r>
              <a:rPr lang="vi-VN"/>
              <a:t> lưu </a:t>
            </a:r>
            <a:r>
              <a:rPr lang="vi-VN" err="1"/>
              <a:t>máu</a:t>
            </a:r>
            <a:r>
              <a:rPr lang="vi-VN"/>
              <a:t> </a:t>
            </a:r>
            <a:r>
              <a:rPr lang="vi-VN" err="1"/>
              <a:t>xuống</a:t>
            </a:r>
            <a:r>
              <a:rPr lang="vi-VN"/>
              <a:t> </a:t>
            </a:r>
            <a:r>
              <a:rPr lang="vi-VN" err="1"/>
              <a:t>dưới</a:t>
            </a:r>
            <a:r>
              <a:rPr lang="vi-VN"/>
              <a:t> </a:t>
            </a:r>
            <a:r>
              <a:rPr lang="vi-VN" err="1"/>
              <a:t>đổ</a:t>
            </a:r>
            <a:r>
              <a:rPr lang="vi-VN"/>
              <a:t> </a:t>
            </a:r>
            <a:r>
              <a:rPr lang="vi-VN" err="1"/>
              <a:t>vào</a:t>
            </a:r>
            <a:r>
              <a:rPr lang="vi-VN"/>
              <a:t> tinh </a:t>
            </a:r>
            <a:r>
              <a:rPr lang="vi-VN" err="1"/>
              <a:t>mạch</a:t>
            </a:r>
            <a:r>
              <a:rPr lang="vi-VN"/>
              <a:t> </a:t>
            </a:r>
            <a:r>
              <a:rPr lang="vi-VN" err="1"/>
              <a:t>trực</a:t>
            </a:r>
            <a:r>
              <a:rPr lang="vi-VN"/>
              <a:t> </a:t>
            </a:r>
            <a:r>
              <a:rPr lang="vi-VN" err="1"/>
              <a:t>tràng</a:t>
            </a:r>
            <a:r>
              <a:rPr lang="vi-VN"/>
              <a:t> </a:t>
            </a:r>
            <a:r>
              <a:rPr lang="vi-VN" err="1"/>
              <a:t>dưới</a:t>
            </a:r>
            <a:r>
              <a:rPr lang="vi-VN"/>
              <a:t>: gian </a:t>
            </a:r>
            <a:r>
              <a:rPr lang="vi-VN" err="1"/>
              <a:t>tạo</a:t>
            </a:r>
            <a:r>
              <a:rPr lang="vi-VN"/>
              <a:t> </a:t>
            </a:r>
            <a:r>
              <a:rPr lang="vi-VN" err="1"/>
              <a:t>trĩ</a:t>
            </a:r>
            <a:r>
              <a:rPr lang="vi-VN"/>
              <a:t> </a:t>
            </a:r>
            <a:r>
              <a:rPr lang="vi-VN" err="1"/>
              <a:t>ngoại</a:t>
            </a:r>
            <a:endParaRPr lang="vi-VN"/>
          </a:p>
          <a:p>
            <a:pPr marL="0" indent="0">
              <a:buFont typeface="Arial" panose="020B0604020202020204" pitchFamily="34" charset="0"/>
              <a:buNone/>
            </a:pPr>
            <a:endParaRPr lang="en-US"/>
          </a:p>
        </p:txBody>
      </p:sp>
      <p:sp>
        <p:nvSpPr>
          <p:cNvPr id="4" name="Chỗ dành sẵn cho Số hiệu Bản chiếu 3"/>
          <p:cNvSpPr>
            <a:spLocks noGrp="1"/>
          </p:cNvSpPr>
          <p:nvPr>
            <p:ph type="sldNum" sz="quarter" idx="5"/>
          </p:nvPr>
        </p:nvSpPr>
        <p:spPr/>
        <p:txBody>
          <a:bodyPr/>
          <a:lstStyle/>
          <a:p>
            <a:fld id="{D1D6D2BC-D18C-4213-AB38-817D49C2049E}" type="slidenum">
              <a:rPr lang="en-US" smtClean="0"/>
              <a:t>6</a:t>
            </a:fld>
            <a:endParaRPr lang="en-US"/>
          </a:p>
        </p:txBody>
      </p:sp>
    </p:spTree>
    <p:extLst>
      <p:ext uri="{BB962C8B-B14F-4D97-AF65-F5344CB8AC3E}">
        <p14:creationId xmlns:p14="http://schemas.microsoft.com/office/powerpoint/2010/main" val="474355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vi-VN"/>
              <a:t>Cơ</a:t>
            </a:r>
            <a:r>
              <a:rPr lang="vi-VN" baseline="0"/>
              <a:t> chế của sự phình dãn tĩnh mạch là do sự gia tăng áp lực tĩnh mạch có thể do các yếu tố như tư thế đứng lâu, di truyền, mất van tĩnh mạch và sự tắc nghẽn hệ thống tĩnh </a:t>
            </a:r>
            <a:r>
              <a:rPr lang="vi-VN" baseline="0" err="1"/>
              <a:t>mạch</a:t>
            </a:r>
            <a:r>
              <a:rPr lang="vi-VN" baseline="0"/>
              <a:t>. </a:t>
            </a:r>
          </a:p>
          <a:p>
            <a:pPr marL="171450" indent="-171450">
              <a:buFont typeface="Arial" panose="020B0604020202020204" pitchFamily="34" charset="0"/>
              <a:buChar char="•"/>
            </a:pPr>
            <a:r>
              <a:rPr lang="vi-VN" baseline="0" err="1"/>
              <a:t>Tuần</a:t>
            </a:r>
            <a:r>
              <a:rPr lang="vi-VN" baseline="0"/>
              <a:t> hoan </a:t>
            </a:r>
            <a:r>
              <a:rPr lang="vi-VN" baseline="0" err="1"/>
              <a:t>hậu</a:t>
            </a:r>
            <a:r>
              <a:rPr lang="vi-VN" baseline="0"/>
              <a:t> môn </a:t>
            </a:r>
            <a:r>
              <a:rPr lang="vi-VN" baseline="0" err="1"/>
              <a:t>có</a:t>
            </a:r>
            <a:r>
              <a:rPr lang="vi-VN" baseline="0"/>
              <a:t> </a:t>
            </a:r>
            <a:r>
              <a:rPr lang="vi-VN" baseline="0" err="1"/>
              <a:t>các</a:t>
            </a:r>
            <a:r>
              <a:rPr lang="vi-VN" baseline="0"/>
              <a:t> </a:t>
            </a:r>
            <a:r>
              <a:rPr lang="vi-VN" baseline="0" err="1"/>
              <a:t>shunt</a:t>
            </a:r>
            <a:r>
              <a:rPr lang="vi-VN" baseline="0"/>
              <a:t> </a:t>
            </a:r>
            <a:r>
              <a:rPr lang="vi-VN" baseline="0" err="1"/>
              <a:t>động</a:t>
            </a:r>
            <a:r>
              <a:rPr lang="vi-VN" baseline="0"/>
              <a:t>-tinh </a:t>
            </a:r>
            <a:r>
              <a:rPr lang="vi-VN" baseline="0" err="1"/>
              <a:t>mạch</a:t>
            </a:r>
            <a:r>
              <a:rPr lang="vi-VN" baseline="0"/>
              <a:t>. Khi </a:t>
            </a:r>
            <a:r>
              <a:rPr lang="vi-VN" baseline="0" err="1"/>
              <a:t>có</a:t>
            </a:r>
            <a:r>
              <a:rPr lang="vi-VN" baseline="0"/>
              <a:t> </a:t>
            </a:r>
            <a:r>
              <a:rPr lang="vi-VN" baseline="0" err="1"/>
              <a:t>các</a:t>
            </a:r>
            <a:r>
              <a:rPr lang="vi-VN" baseline="0"/>
              <a:t> </a:t>
            </a:r>
            <a:r>
              <a:rPr lang="vi-VN" baseline="0" err="1"/>
              <a:t>kích</a:t>
            </a:r>
            <a:r>
              <a:rPr lang="vi-VN" baseline="0"/>
              <a:t> </a:t>
            </a:r>
            <a:r>
              <a:rPr lang="vi-VN" baseline="0" err="1"/>
              <a:t>thích</a:t>
            </a:r>
            <a:r>
              <a:rPr lang="vi-VN" baseline="0"/>
              <a:t> chuyên </a:t>
            </a:r>
            <a:r>
              <a:rPr lang="vi-VN" baseline="0" err="1"/>
              <a:t>biệt</a:t>
            </a:r>
            <a:r>
              <a:rPr lang="vi-VN" baseline="0"/>
              <a:t> liên quan </a:t>
            </a:r>
            <a:r>
              <a:rPr lang="vi-VN" baseline="0" err="1"/>
              <a:t>đến</a:t>
            </a:r>
            <a:r>
              <a:rPr lang="vi-VN" baseline="0"/>
              <a:t> </a:t>
            </a:r>
            <a:r>
              <a:rPr lang="vi-VN" baseline="0" err="1"/>
              <a:t>sự</a:t>
            </a:r>
            <a:r>
              <a:rPr lang="vi-VN" baseline="0"/>
              <a:t> gia tăng lưu </a:t>
            </a:r>
            <a:r>
              <a:rPr lang="vi-VN" baseline="0" err="1"/>
              <a:t>lượng</a:t>
            </a:r>
            <a:r>
              <a:rPr lang="vi-VN" baseline="0"/>
              <a:t> </a:t>
            </a:r>
            <a:r>
              <a:rPr lang="vi-VN" baseline="0" err="1"/>
              <a:t>máu</a:t>
            </a:r>
            <a:r>
              <a:rPr lang="vi-VN" baseline="0"/>
              <a:t> trong tinh </a:t>
            </a:r>
            <a:r>
              <a:rPr lang="vi-VN" baseline="0" err="1"/>
              <a:t>mạch</a:t>
            </a:r>
            <a:r>
              <a:rPr lang="vi-VN" baseline="0"/>
              <a:t> </a:t>
            </a:r>
            <a:r>
              <a:rPr lang="vi-VN" baseline="0" err="1"/>
              <a:t>trĩ</a:t>
            </a:r>
            <a:r>
              <a:rPr lang="vi-VN" baseline="0"/>
              <a:t> trên (</a:t>
            </a:r>
            <a:r>
              <a:rPr lang="vi-VN" baseline="0" err="1"/>
              <a:t>ví</a:t>
            </a:r>
            <a:r>
              <a:rPr lang="vi-VN" baseline="0"/>
              <a:t> </a:t>
            </a:r>
            <a:r>
              <a:rPr lang="vi-VN" baseline="0" err="1"/>
              <a:t>dụ</a:t>
            </a:r>
            <a:r>
              <a:rPr lang="vi-VN" baseline="0"/>
              <a:t> thay </a:t>
            </a:r>
            <a:r>
              <a:rPr lang="vi-VN" baseline="0" err="1"/>
              <a:t>đổi</a:t>
            </a:r>
            <a:r>
              <a:rPr lang="vi-VN" baseline="0"/>
              <a:t> </a:t>
            </a:r>
            <a:r>
              <a:rPr lang="vi-VN" baseline="0" err="1"/>
              <a:t>áp</a:t>
            </a:r>
            <a:r>
              <a:rPr lang="vi-VN" baseline="0"/>
              <a:t> </a:t>
            </a:r>
            <a:r>
              <a:rPr lang="vi-VN" baseline="0" err="1"/>
              <a:t>xuất</a:t>
            </a:r>
            <a:r>
              <a:rPr lang="vi-VN" baseline="0"/>
              <a:t> trong khoang </a:t>
            </a:r>
            <a:r>
              <a:rPr lang="vi-VN" baseline="0" err="1"/>
              <a:t>bụng</a:t>
            </a:r>
            <a:r>
              <a:rPr lang="vi-VN" baseline="0"/>
              <a:t>, </a:t>
            </a:r>
            <a:r>
              <a:rPr lang="vi-VN" baseline="0" err="1"/>
              <a:t>thức</a:t>
            </a:r>
            <a:r>
              <a:rPr lang="vi-VN" baseline="0"/>
              <a:t> ăn </a:t>
            </a:r>
            <a:r>
              <a:rPr lang="vi-VN" baseline="0" err="1"/>
              <a:t>nhiều</a:t>
            </a:r>
            <a:r>
              <a:rPr lang="vi-VN" baseline="0"/>
              <a:t> gia </a:t>
            </a:r>
            <a:r>
              <a:rPr lang="vi-VN" baseline="0" err="1"/>
              <a:t>vị</a:t>
            </a:r>
            <a:r>
              <a:rPr lang="vi-VN" baseline="0"/>
              <a:t>), </a:t>
            </a:r>
            <a:r>
              <a:rPr lang="vi-VN" baseline="0" err="1"/>
              <a:t>dẫn</a:t>
            </a:r>
            <a:r>
              <a:rPr lang="vi-VN" baseline="0"/>
              <a:t> </a:t>
            </a:r>
            <a:r>
              <a:rPr lang="vi-VN" baseline="0" err="1"/>
              <a:t>tới</a:t>
            </a:r>
            <a:r>
              <a:rPr lang="vi-VN" baseline="0"/>
              <a:t> </a:t>
            </a:r>
            <a:r>
              <a:rPr lang="vi-VN" baseline="0" err="1"/>
              <a:t>hiện</a:t>
            </a:r>
            <a:r>
              <a:rPr lang="vi-VN" baseline="0"/>
              <a:t> </a:t>
            </a:r>
            <a:r>
              <a:rPr lang="vi-VN" baseline="0" err="1"/>
              <a:t>tượng</a:t>
            </a:r>
            <a:r>
              <a:rPr lang="vi-VN" baseline="0"/>
              <a:t> co </a:t>
            </a:r>
            <a:r>
              <a:rPr lang="vi-VN" baseline="0" err="1"/>
              <a:t>thắt</a:t>
            </a:r>
            <a:r>
              <a:rPr lang="vi-VN" baseline="0"/>
              <a:t> </a:t>
            </a:r>
            <a:r>
              <a:rPr lang="vi-VN" baseline="0" err="1"/>
              <a:t>các</a:t>
            </a:r>
            <a:r>
              <a:rPr lang="vi-VN" baseline="0"/>
              <a:t> cơ </a:t>
            </a:r>
            <a:r>
              <a:rPr lang="vi-VN" baseline="0" err="1"/>
              <a:t>dưới</a:t>
            </a:r>
            <a:r>
              <a:rPr lang="vi-VN" baseline="0"/>
              <a:t> mao </a:t>
            </a:r>
            <a:r>
              <a:rPr lang="vi-VN" baseline="0" err="1"/>
              <a:t>mạch</a:t>
            </a:r>
            <a:r>
              <a:rPr lang="vi-VN" baseline="0"/>
              <a:t> </a:t>
            </a:r>
            <a:r>
              <a:rPr lang="vi-VN" baseline="0" err="1"/>
              <a:t>và</a:t>
            </a:r>
            <a:r>
              <a:rPr lang="vi-VN" baseline="0"/>
              <a:t> </a:t>
            </a:r>
            <a:r>
              <a:rPr lang="vi-VN" baseline="0" err="1"/>
              <a:t>các</a:t>
            </a:r>
            <a:r>
              <a:rPr lang="vi-VN" baseline="0"/>
              <a:t> </a:t>
            </a:r>
            <a:r>
              <a:rPr lang="vi-VN" baseline="0" err="1"/>
              <a:t>shunt</a:t>
            </a:r>
            <a:r>
              <a:rPr lang="vi-VN" baseline="0"/>
              <a:t> </a:t>
            </a:r>
            <a:r>
              <a:rPr lang="vi-VN" baseline="0" err="1"/>
              <a:t>động</a:t>
            </a:r>
            <a:r>
              <a:rPr lang="vi-VN" baseline="0"/>
              <a:t> tinh </a:t>
            </a:r>
            <a:r>
              <a:rPr lang="vi-VN" baseline="0" err="1"/>
              <a:t>mạch</a:t>
            </a:r>
            <a:r>
              <a:rPr lang="vi-VN" baseline="0"/>
              <a:t> </a:t>
            </a:r>
            <a:r>
              <a:rPr lang="vi-VN" baseline="0" err="1"/>
              <a:t>mở</a:t>
            </a:r>
            <a:r>
              <a:rPr lang="vi-VN" baseline="0"/>
              <a:t> ra </a:t>
            </a:r>
            <a:r>
              <a:rPr lang="vi-VN" baseline="0" err="1"/>
              <a:t>và</a:t>
            </a:r>
            <a:r>
              <a:rPr lang="vi-VN" baseline="0"/>
              <a:t> </a:t>
            </a:r>
            <a:r>
              <a:rPr lang="vi-VN" baseline="0" err="1"/>
              <a:t>hậu</a:t>
            </a:r>
            <a:r>
              <a:rPr lang="vi-VN" baseline="0"/>
              <a:t> </a:t>
            </a:r>
            <a:r>
              <a:rPr lang="vi-VN" baseline="0" err="1"/>
              <a:t>quả</a:t>
            </a:r>
            <a:r>
              <a:rPr lang="vi-VN" baseline="0"/>
              <a:t> </a:t>
            </a:r>
            <a:r>
              <a:rPr lang="vi-VN" baseline="0" err="1"/>
              <a:t>là</a:t>
            </a:r>
            <a:r>
              <a:rPr lang="vi-VN" baseline="0"/>
              <a:t> mô không </a:t>
            </a:r>
            <a:r>
              <a:rPr lang="vi-VN" baseline="0" err="1"/>
              <a:t>được</a:t>
            </a:r>
            <a:r>
              <a:rPr lang="vi-VN" baseline="0"/>
              <a:t> nuôi </a:t>
            </a:r>
            <a:r>
              <a:rPr lang="vi-VN" baseline="0" err="1"/>
              <a:t>dưỡng</a:t>
            </a:r>
            <a:r>
              <a:rPr lang="vi-VN" baseline="0"/>
              <a:t>, gia tăng </a:t>
            </a:r>
            <a:r>
              <a:rPr lang="vi-VN" baseline="0" err="1"/>
              <a:t>áp</a:t>
            </a:r>
            <a:r>
              <a:rPr lang="vi-VN" baseline="0"/>
              <a:t> </a:t>
            </a:r>
            <a:r>
              <a:rPr lang="vi-VN" baseline="0" err="1"/>
              <a:t>lực</a:t>
            </a:r>
            <a:r>
              <a:rPr lang="vi-VN" baseline="0"/>
              <a:t> </a:t>
            </a:r>
            <a:r>
              <a:rPr lang="vi-VN" baseline="0" err="1"/>
              <a:t>đột</a:t>
            </a:r>
            <a:r>
              <a:rPr lang="vi-VN" baseline="0"/>
              <a:t> </a:t>
            </a:r>
            <a:r>
              <a:rPr lang="vi-VN" baseline="0" err="1"/>
              <a:t>ngột</a:t>
            </a:r>
            <a:r>
              <a:rPr lang="vi-VN" baseline="0"/>
              <a:t> ở </a:t>
            </a:r>
            <a:r>
              <a:rPr lang="vi-VN" baseline="0" err="1"/>
              <a:t>các</a:t>
            </a:r>
            <a:r>
              <a:rPr lang="vi-VN" baseline="0"/>
              <a:t> </a:t>
            </a:r>
            <a:r>
              <a:rPr lang="vi-VN" baseline="0" err="1"/>
              <a:t>đám</a:t>
            </a:r>
            <a:r>
              <a:rPr lang="vi-VN" baseline="0"/>
              <a:t> </a:t>
            </a:r>
            <a:r>
              <a:rPr lang="vi-VN" baseline="0" err="1"/>
              <a:t>rối</a:t>
            </a:r>
            <a:r>
              <a:rPr lang="vi-VN" baseline="0"/>
              <a:t> tinh </a:t>
            </a:r>
            <a:r>
              <a:rPr lang="vi-VN" baseline="0" err="1"/>
              <a:t>mạch</a:t>
            </a:r>
            <a:r>
              <a:rPr lang="vi-VN" baseline="0"/>
              <a:t> </a:t>
            </a:r>
            <a:r>
              <a:rPr lang="vi-VN" baseline="0" err="1"/>
              <a:t>trĩ</a:t>
            </a:r>
            <a:r>
              <a:rPr lang="vi-VN" baseline="0"/>
              <a:t> </a:t>
            </a:r>
            <a:r>
              <a:rPr lang="vi-VN" baseline="0" err="1"/>
              <a:t>làm</a:t>
            </a:r>
            <a:r>
              <a:rPr lang="vi-VN" baseline="0"/>
              <a:t> gian tinh </a:t>
            </a:r>
            <a:r>
              <a:rPr lang="vi-VN" baseline="0" err="1"/>
              <a:t>mạch</a:t>
            </a:r>
            <a:r>
              <a:rPr lang="vi-VN" baseline="0"/>
              <a:t> </a:t>
            </a:r>
            <a:r>
              <a:rPr lang="vi-VN" baseline="0" err="1"/>
              <a:t>trĩ</a:t>
            </a:r>
            <a:r>
              <a:rPr lang="vi-VN" baseline="0"/>
              <a:t>  =&gt; </a:t>
            </a:r>
            <a:r>
              <a:rPr lang="vi-VN" baseline="0" err="1"/>
              <a:t>giải</a:t>
            </a:r>
            <a:r>
              <a:rPr lang="vi-VN" baseline="0"/>
              <a:t> </a:t>
            </a:r>
            <a:r>
              <a:rPr lang="vi-VN" baseline="0" err="1"/>
              <a:t>thích</a:t>
            </a:r>
            <a:r>
              <a:rPr lang="vi-VN" baseline="0"/>
              <a:t> </a:t>
            </a:r>
            <a:r>
              <a:rPr lang="vi-VN" baseline="0" err="1"/>
              <a:t>vì</a:t>
            </a:r>
            <a:r>
              <a:rPr lang="vi-VN" baseline="0"/>
              <a:t> sao </a:t>
            </a:r>
            <a:r>
              <a:rPr lang="vi-VN" baseline="0" err="1"/>
              <a:t>máu</a:t>
            </a:r>
            <a:r>
              <a:rPr lang="vi-VN" baseline="0"/>
              <a:t> </a:t>
            </a:r>
            <a:r>
              <a:rPr lang="vi-VN" baseline="0" err="1"/>
              <a:t>trĩ</a:t>
            </a:r>
            <a:r>
              <a:rPr lang="vi-VN" baseline="0"/>
              <a:t> </a:t>
            </a:r>
            <a:r>
              <a:rPr lang="vi-VN" baseline="0" err="1"/>
              <a:t>có</a:t>
            </a:r>
            <a:r>
              <a:rPr lang="vi-VN" baseline="0"/>
              <a:t> </a:t>
            </a:r>
            <a:r>
              <a:rPr lang="vi-VN" baseline="0" err="1"/>
              <a:t>máu</a:t>
            </a:r>
            <a:r>
              <a:rPr lang="vi-VN" baseline="0"/>
              <a:t> </a:t>
            </a:r>
            <a:r>
              <a:rPr lang="vi-VN" baseline="0" err="1"/>
              <a:t>đỏi</a:t>
            </a:r>
            <a:r>
              <a:rPr lang="vi-VN" baseline="0"/>
              <a:t> tươi.</a:t>
            </a:r>
          </a:p>
          <a:p>
            <a:pPr marL="171450" indent="-171450">
              <a:buFont typeface="Arial" panose="020B0604020202020204" pitchFamily="34" charset="0"/>
              <a:buChar char="•"/>
            </a:pPr>
            <a:r>
              <a:rPr lang="vi-VN" baseline="0" err="1"/>
              <a:t>Tuổi</a:t>
            </a:r>
            <a:r>
              <a:rPr lang="vi-VN" baseline="0"/>
              <a:t> </a:t>
            </a:r>
            <a:r>
              <a:rPr lang="vi-VN" baseline="0" err="1"/>
              <a:t>tác</a:t>
            </a:r>
            <a:r>
              <a:rPr lang="vi-VN" baseline="0"/>
              <a:t> </a:t>
            </a:r>
            <a:r>
              <a:rPr lang="vi-VN" baseline="0" err="1"/>
              <a:t>làm</a:t>
            </a:r>
            <a:r>
              <a:rPr lang="vi-VN" baseline="0"/>
              <a:t> mô </a:t>
            </a:r>
            <a:r>
              <a:rPr lang="vi-VN" baseline="0" err="1"/>
              <a:t>sợi</a:t>
            </a:r>
            <a:r>
              <a:rPr lang="vi-VN" baseline="0"/>
              <a:t> cơ </a:t>
            </a:r>
            <a:r>
              <a:rPr lang="vi-VN" baseline="0" err="1"/>
              <a:t>đàn</a:t>
            </a:r>
            <a:r>
              <a:rPr lang="vi-VN" baseline="0"/>
              <a:t> </a:t>
            </a:r>
            <a:r>
              <a:rPr lang="vi-VN" baseline="0" err="1"/>
              <a:t>hồi</a:t>
            </a:r>
            <a:r>
              <a:rPr lang="vi-VN" baseline="0"/>
              <a:t> </a:t>
            </a:r>
            <a:r>
              <a:rPr lang="vi-VN" baseline="0" err="1"/>
              <a:t>có</a:t>
            </a:r>
            <a:r>
              <a:rPr lang="vi-VN" baseline="0"/>
              <a:t> </a:t>
            </a:r>
            <a:r>
              <a:rPr lang="vi-VN" baseline="0" err="1"/>
              <a:t>hiện</a:t>
            </a:r>
            <a:r>
              <a:rPr lang="vi-VN" baseline="0"/>
              <a:t> </a:t>
            </a:r>
            <a:r>
              <a:rPr lang="vi-VN" baseline="0" err="1"/>
              <a:t>tượng</a:t>
            </a:r>
            <a:r>
              <a:rPr lang="vi-VN" baseline="0"/>
              <a:t> thoai </a:t>
            </a:r>
            <a:r>
              <a:rPr lang="vi-VN" baseline="0" err="1"/>
              <a:t>hóa</a:t>
            </a:r>
            <a:r>
              <a:rPr lang="vi-VN" baseline="0"/>
              <a:t> keo </a:t>
            </a:r>
            <a:r>
              <a:rPr lang="vi-VN" baseline="0" err="1"/>
              <a:t>làm</a:t>
            </a:r>
            <a:r>
              <a:rPr lang="vi-VN" baseline="0"/>
              <a:t> </a:t>
            </a:r>
            <a:r>
              <a:rPr lang="vi-VN" baseline="0" err="1"/>
              <a:t>các</a:t>
            </a:r>
            <a:r>
              <a:rPr lang="vi-VN" baseline="0"/>
              <a:t> mô </a:t>
            </a:r>
            <a:r>
              <a:rPr lang="vi-VN" baseline="0" err="1"/>
              <a:t>sợi</a:t>
            </a:r>
            <a:r>
              <a:rPr lang="vi-VN" baseline="0"/>
              <a:t> </a:t>
            </a:r>
            <a:r>
              <a:rPr lang="vi-VN" baseline="0" err="1"/>
              <a:t>chùng</a:t>
            </a:r>
            <a:r>
              <a:rPr lang="vi-VN" baseline="0"/>
              <a:t> nhao </a:t>
            </a:r>
            <a:r>
              <a:rPr lang="vi-VN" baseline="0" err="1"/>
              <a:t>dần</a:t>
            </a:r>
            <a:r>
              <a:rPr lang="vi-VN" baseline="0"/>
              <a:t> </a:t>
            </a:r>
            <a:r>
              <a:rPr lang="vi-VN" baseline="0" err="1"/>
              <a:t>dẫn</a:t>
            </a:r>
            <a:r>
              <a:rPr lang="vi-VN" baseline="0"/>
              <a:t> </a:t>
            </a:r>
            <a:r>
              <a:rPr lang="vi-VN" baseline="0" err="1"/>
              <a:t>đến</a:t>
            </a:r>
            <a:r>
              <a:rPr lang="vi-VN" baseline="0"/>
              <a:t> mô </a:t>
            </a:r>
            <a:r>
              <a:rPr lang="vi-VN" baseline="0" err="1"/>
              <a:t>lỏng</a:t>
            </a:r>
            <a:r>
              <a:rPr lang="vi-VN" baseline="0"/>
              <a:t> </a:t>
            </a:r>
            <a:r>
              <a:rPr lang="vi-VN" baseline="0" err="1"/>
              <a:t>lẻo</a:t>
            </a:r>
            <a:r>
              <a:rPr lang="vi-VN" baseline="0"/>
              <a:t> </a:t>
            </a:r>
            <a:r>
              <a:rPr lang="vi-VN" baseline="0" err="1"/>
              <a:t>bất</a:t>
            </a:r>
            <a:r>
              <a:rPr lang="vi-VN" baseline="0"/>
              <a:t> </a:t>
            </a:r>
            <a:r>
              <a:rPr lang="vi-VN" baseline="0" err="1"/>
              <a:t>thường</a:t>
            </a:r>
            <a:r>
              <a:rPr lang="vi-VN" baseline="0"/>
              <a:t>  =&gt; </a:t>
            </a:r>
            <a:r>
              <a:rPr lang="vi-VN" baseline="0" err="1"/>
              <a:t>Làm</a:t>
            </a:r>
            <a:r>
              <a:rPr lang="vi-VN" baseline="0"/>
              <a:t> </a:t>
            </a:r>
            <a:r>
              <a:rPr lang="vi-VN" baseline="0" err="1"/>
              <a:t>đám</a:t>
            </a:r>
            <a:r>
              <a:rPr lang="vi-VN" baseline="0"/>
              <a:t> </a:t>
            </a:r>
            <a:r>
              <a:rPr lang="vi-VN" baseline="0" err="1"/>
              <a:t>rối</a:t>
            </a:r>
            <a:r>
              <a:rPr lang="vi-VN" baseline="0"/>
              <a:t> </a:t>
            </a:r>
            <a:r>
              <a:rPr lang="vi-VN" baseline="0" err="1"/>
              <a:t>trĩ</a:t>
            </a:r>
            <a:r>
              <a:rPr lang="vi-VN" baseline="0"/>
              <a:t> di </a:t>
            </a:r>
            <a:r>
              <a:rPr lang="vi-VN" baseline="0" err="1"/>
              <a:t>chuyển</a:t>
            </a:r>
            <a:r>
              <a:rPr lang="vi-VN" baseline="0"/>
              <a:t> </a:t>
            </a:r>
            <a:r>
              <a:rPr lang="vi-VN" baseline="0" err="1"/>
              <a:t>nhiều</a:t>
            </a:r>
            <a:r>
              <a:rPr lang="vi-VN" baseline="0"/>
              <a:t> hơn gây </a:t>
            </a:r>
            <a:r>
              <a:rPr lang="vi-VN" baseline="0" err="1"/>
              <a:t>trĩ</a:t>
            </a:r>
            <a:r>
              <a:rPr lang="vi-VN" baseline="0"/>
              <a:t> </a:t>
            </a:r>
            <a:r>
              <a:rPr lang="vi-VN" baseline="0" err="1"/>
              <a:t>nội</a:t>
            </a:r>
            <a:r>
              <a:rPr lang="vi-VN" baseline="0"/>
              <a:t> sa (sa </a:t>
            </a:r>
            <a:r>
              <a:rPr lang="vi-VN" baseline="0" err="1"/>
              <a:t>trĩ</a:t>
            </a:r>
            <a:r>
              <a:rPr lang="vi-VN" baseline="0"/>
              <a:t>)</a:t>
            </a:r>
          </a:p>
          <a:p>
            <a:pPr marL="171450" indent="-171450">
              <a:buFont typeface="Arial" panose="020B0604020202020204" pitchFamily="34" charset="0"/>
              <a:buChar char="•"/>
            </a:pPr>
            <a:r>
              <a:rPr lang="vi-VN" baseline="0" err="1"/>
              <a:t>Matrix</a:t>
            </a:r>
            <a:r>
              <a:rPr lang="vi-VN" baseline="0"/>
              <a:t> </a:t>
            </a:r>
            <a:r>
              <a:rPr lang="vi-VN" baseline="0" err="1"/>
              <a:t>metalloproteinases</a:t>
            </a:r>
            <a:r>
              <a:rPr lang="vi-VN" baseline="0"/>
              <a:t> (MMP) </a:t>
            </a:r>
            <a:r>
              <a:rPr lang="vi-VN" baseline="0" err="1"/>
              <a:t>là</a:t>
            </a:r>
            <a:r>
              <a:rPr lang="vi-VN" baseline="0"/>
              <a:t> </a:t>
            </a:r>
            <a:r>
              <a:rPr lang="vi-VN" baseline="0" err="1"/>
              <a:t>enzim</a:t>
            </a:r>
            <a:r>
              <a:rPr lang="vi-VN" baseline="0"/>
              <a:t> </a:t>
            </a:r>
            <a:r>
              <a:rPr lang="vi-VN" baseline="0" err="1"/>
              <a:t>hiện</a:t>
            </a:r>
            <a:r>
              <a:rPr lang="vi-VN" baseline="0"/>
              <a:t> </a:t>
            </a:r>
            <a:r>
              <a:rPr lang="vi-VN" baseline="0" err="1"/>
              <a:t>diện</a:t>
            </a:r>
            <a:r>
              <a:rPr lang="vi-VN" baseline="0"/>
              <a:t> trong </a:t>
            </a:r>
            <a:r>
              <a:rPr lang="vi-VN" baseline="0" err="1"/>
              <a:t>khoảng</a:t>
            </a:r>
            <a:r>
              <a:rPr lang="vi-VN" baseline="0"/>
              <a:t> </a:t>
            </a:r>
            <a:r>
              <a:rPr lang="vi-VN" baseline="0" err="1"/>
              <a:t>ngoại</a:t>
            </a:r>
            <a:r>
              <a:rPr lang="vi-VN" baseline="0"/>
              <a:t> </a:t>
            </a:r>
            <a:r>
              <a:rPr lang="vi-VN" baseline="0" err="1"/>
              <a:t>bào</a:t>
            </a:r>
            <a:r>
              <a:rPr lang="vi-VN" baseline="0"/>
              <a:t> =&gt; </a:t>
            </a:r>
            <a:r>
              <a:rPr lang="vi-VN" baseline="0" err="1"/>
              <a:t>phá</a:t>
            </a:r>
            <a:r>
              <a:rPr lang="vi-VN" baseline="0"/>
              <a:t> </a:t>
            </a:r>
            <a:r>
              <a:rPr lang="vi-VN" baseline="0" err="1"/>
              <a:t>hủy</a:t>
            </a:r>
            <a:r>
              <a:rPr lang="vi-VN" baseline="0"/>
              <a:t> </a:t>
            </a:r>
            <a:r>
              <a:rPr lang="vi-VN" baseline="0" err="1"/>
              <a:t>collagen</a:t>
            </a:r>
            <a:r>
              <a:rPr lang="vi-VN" baseline="0"/>
              <a:t>, </a:t>
            </a:r>
            <a:r>
              <a:rPr lang="vi-VN" baseline="0" err="1"/>
              <a:t>elastin</a:t>
            </a:r>
            <a:r>
              <a:rPr lang="vi-VN" baseline="0"/>
              <a:t> </a:t>
            </a:r>
            <a:r>
              <a:rPr lang="vi-VN" baseline="0" err="1"/>
              <a:t>và</a:t>
            </a:r>
            <a:r>
              <a:rPr lang="vi-VN" baseline="0"/>
              <a:t> </a:t>
            </a:r>
            <a:r>
              <a:rPr lang="vi-VN" baseline="0" err="1"/>
              <a:t>fibrinogen</a:t>
            </a:r>
            <a:endParaRPr lang="vi-VN" baseline="0"/>
          </a:p>
          <a:p>
            <a:pPr marL="0" indent="0">
              <a:buFont typeface="Arial" panose="020B0604020202020204" pitchFamily="34" charset="0"/>
              <a:buNone/>
            </a:pPr>
            <a:r>
              <a:rPr lang="vi-VN" baseline="0"/>
              <a:t>MMP-9 </a:t>
            </a:r>
            <a:r>
              <a:rPr lang="vi-VN" baseline="0" err="1"/>
              <a:t>thấy</a:t>
            </a:r>
            <a:r>
              <a:rPr lang="vi-VN" baseline="0"/>
              <a:t> </a:t>
            </a:r>
            <a:r>
              <a:rPr lang="vi-VN" baseline="0" err="1"/>
              <a:t>nhiều</a:t>
            </a:r>
            <a:r>
              <a:rPr lang="vi-VN" baseline="0"/>
              <a:t> trong mô </a:t>
            </a:r>
            <a:r>
              <a:rPr lang="vi-VN" baseline="0" err="1"/>
              <a:t>trĩ</a:t>
            </a:r>
            <a:r>
              <a:rPr lang="vi-VN" baseline="0"/>
              <a:t> đi </a:t>
            </a:r>
            <a:r>
              <a:rPr lang="vi-VN" baseline="0" err="1"/>
              <a:t>kèm</a:t>
            </a:r>
            <a:r>
              <a:rPr lang="vi-VN" baseline="0"/>
              <a:t> </a:t>
            </a:r>
            <a:r>
              <a:rPr lang="vi-VN" baseline="0" err="1"/>
              <a:t>với</a:t>
            </a:r>
            <a:r>
              <a:rPr lang="vi-VN" baseline="0"/>
              <a:t> </a:t>
            </a:r>
            <a:r>
              <a:rPr lang="vi-VN" baseline="0" err="1"/>
              <a:t>sự</a:t>
            </a:r>
            <a:r>
              <a:rPr lang="vi-VN" baseline="0"/>
              <a:t> </a:t>
            </a:r>
            <a:r>
              <a:rPr lang="vi-VN" baseline="0" err="1"/>
              <a:t>phá</a:t>
            </a:r>
            <a:r>
              <a:rPr lang="vi-VN" baseline="0"/>
              <a:t> </a:t>
            </a:r>
            <a:r>
              <a:rPr lang="vi-VN" baseline="0" err="1"/>
              <a:t>hủy</a:t>
            </a:r>
            <a:r>
              <a:rPr lang="vi-VN" baseline="0"/>
              <a:t> </a:t>
            </a:r>
            <a:r>
              <a:rPr lang="vi-VN" baseline="0" err="1"/>
              <a:t>các</a:t>
            </a:r>
            <a:r>
              <a:rPr lang="vi-VN" baseline="0"/>
              <a:t> </a:t>
            </a:r>
            <a:r>
              <a:rPr lang="vi-VN" baseline="0" err="1"/>
              <a:t>sợi</a:t>
            </a:r>
            <a:r>
              <a:rPr lang="vi-VN" baseline="0"/>
              <a:t> </a:t>
            </a:r>
            <a:r>
              <a:rPr lang="vi-VN" baseline="0" err="1"/>
              <a:t>đàn</a:t>
            </a:r>
            <a:r>
              <a:rPr lang="vi-VN" baseline="0"/>
              <a:t> </a:t>
            </a:r>
            <a:r>
              <a:rPr lang="vi-VN" baseline="0" err="1"/>
              <a:t>hồi</a:t>
            </a:r>
            <a:endParaRPr lang="vi-VN" baseline="0"/>
          </a:p>
          <a:p>
            <a:pPr marL="171450" indent="-171450">
              <a:buFont typeface="Arial" panose="020B0604020202020204" pitchFamily="34" charset="0"/>
              <a:buChar char="•"/>
            </a:pPr>
            <a:r>
              <a:rPr lang="vi-VN" baseline="0" err="1"/>
              <a:t>Trĩ</a:t>
            </a:r>
            <a:r>
              <a:rPr lang="vi-VN" baseline="0"/>
              <a:t> sa </a:t>
            </a:r>
            <a:r>
              <a:rPr lang="vi-VN" baseline="0" err="1"/>
              <a:t>xuống</a:t>
            </a:r>
            <a:r>
              <a:rPr lang="vi-VN" baseline="0"/>
              <a:t> </a:t>
            </a:r>
            <a:r>
              <a:rPr lang="vi-VN" baseline="0" err="1"/>
              <a:t>thì</a:t>
            </a:r>
            <a:r>
              <a:rPr lang="vi-VN" baseline="0"/>
              <a:t> cơ </a:t>
            </a:r>
            <a:r>
              <a:rPr lang="vi-VN" baseline="0" err="1"/>
              <a:t>thắt</a:t>
            </a:r>
            <a:r>
              <a:rPr lang="vi-VN" baseline="0"/>
              <a:t> trong </a:t>
            </a:r>
            <a:r>
              <a:rPr lang="vi-VN" baseline="0" err="1"/>
              <a:t>hậu</a:t>
            </a:r>
            <a:r>
              <a:rPr lang="vi-VN" baseline="0"/>
              <a:t> môn </a:t>
            </a:r>
            <a:r>
              <a:rPr lang="vi-VN" baseline="0" err="1"/>
              <a:t>làm</a:t>
            </a:r>
            <a:r>
              <a:rPr lang="vi-VN" baseline="0"/>
              <a:t> </a:t>
            </a:r>
            <a:r>
              <a:rPr lang="vi-VN" baseline="0" err="1"/>
              <a:t>chậm</a:t>
            </a:r>
            <a:r>
              <a:rPr lang="vi-VN" baseline="0"/>
              <a:t> </a:t>
            </a:r>
            <a:r>
              <a:rPr lang="vi-VN" baseline="0" err="1"/>
              <a:t>tốc</a:t>
            </a:r>
            <a:r>
              <a:rPr lang="vi-VN" baseline="0"/>
              <a:t> </a:t>
            </a:r>
            <a:r>
              <a:rPr lang="vi-VN" baseline="0" err="1"/>
              <a:t>độ</a:t>
            </a:r>
            <a:r>
              <a:rPr lang="vi-VN" baseline="0"/>
              <a:t> dông </a:t>
            </a:r>
            <a:r>
              <a:rPr lang="vi-VN" baseline="0" err="1"/>
              <a:t>hồi</a:t>
            </a:r>
            <a:r>
              <a:rPr lang="vi-VN" baseline="0"/>
              <a:t> lưu tinh </a:t>
            </a:r>
            <a:r>
              <a:rPr lang="vi-VN" baseline="0" err="1"/>
              <a:t>mạch</a:t>
            </a:r>
            <a:r>
              <a:rPr lang="vi-VN" baseline="0"/>
              <a:t> </a:t>
            </a:r>
            <a:r>
              <a:rPr lang="vi-VN" baseline="0" err="1"/>
              <a:t>và</a:t>
            </a:r>
            <a:r>
              <a:rPr lang="vi-VN" baseline="0"/>
              <a:t> </a:t>
            </a:r>
            <a:r>
              <a:rPr lang="vi-VN" baseline="0" err="1"/>
              <a:t>làm</a:t>
            </a:r>
            <a:r>
              <a:rPr lang="vi-VN" baseline="0"/>
              <a:t> cho </a:t>
            </a:r>
            <a:r>
              <a:rPr lang="vi-VN" baseline="0" err="1"/>
              <a:t>búi</a:t>
            </a:r>
            <a:r>
              <a:rPr lang="vi-VN" baseline="0"/>
              <a:t> </a:t>
            </a:r>
            <a:r>
              <a:rPr lang="vi-VN" baseline="0" err="1"/>
              <a:t>trĩ</a:t>
            </a:r>
            <a:r>
              <a:rPr lang="vi-VN" baseline="0"/>
              <a:t> phinh to ra</a:t>
            </a:r>
          </a:p>
          <a:p>
            <a:pPr marL="0" indent="0">
              <a:buFont typeface="Arial" panose="020B0604020202020204" pitchFamily="34" charset="0"/>
              <a:buNone/>
            </a:pPr>
            <a:endParaRPr lang="vi-VN" baseline="0"/>
          </a:p>
          <a:p>
            <a:endParaRPr lang="en-US"/>
          </a:p>
        </p:txBody>
      </p:sp>
      <p:sp>
        <p:nvSpPr>
          <p:cNvPr id="4" name="Slide Number Placeholder 3"/>
          <p:cNvSpPr>
            <a:spLocks noGrp="1"/>
          </p:cNvSpPr>
          <p:nvPr>
            <p:ph type="sldNum" sz="quarter" idx="10"/>
          </p:nvPr>
        </p:nvSpPr>
        <p:spPr/>
        <p:txBody>
          <a:bodyPr/>
          <a:lstStyle/>
          <a:p>
            <a:fld id="{D1D6D2BC-D18C-4213-AB38-817D49C2049E}" type="slidenum">
              <a:rPr lang="en-US" smtClean="0"/>
              <a:t>7</a:t>
            </a:fld>
            <a:endParaRPr lang="en-US"/>
          </a:p>
        </p:txBody>
      </p:sp>
    </p:spTree>
    <p:extLst>
      <p:ext uri="{BB962C8B-B14F-4D97-AF65-F5344CB8AC3E}">
        <p14:creationId xmlns:p14="http://schemas.microsoft.com/office/powerpoint/2010/main" val="1945774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kern="1200">
              <a:solidFill>
                <a:schemeClr val="tx1"/>
              </a:solidFill>
              <a:latin typeface="Arial"/>
              <a:cs typeface="Arial"/>
            </a:endParaRPr>
          </a:p>
          <a:p>
            <a:pPr marL="0" indent="0">
              <a:buNone/>
            </a:pPr>
            <a:endParaRPr lang="en-US"/>
          </a:p>
          <a:p>
            <a:endParaRPr lang="vi-VN"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83A78F1A-C65D-45E3-8CE7-7FF00B90F65D}" type="slidenum">
              <a:rPr lang="en-US" smtClean="0"/>
              <a:t>9</a:t>
            </a:fld>
            <a:endParaRPr lang="en-US"/>
          </a:p>
        </p:txBody>
      </p:sp>
    </p:spTree>
    <p:extLst>
      <p:ext uri="{BB962C8B-B14F-4D97-AF65-F5344CB8AC3E}">
        <p14:creationId xmlns:p14="http://schemas.microsoft.com/office/powerpoint/2010/main" val="17128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hlinkClick r:id="rId3"/>
              </a:rPr>
              <a:t>https://www.ncbi.nlm.nih.gov/pmc/articles/PMC4755769/</a:t>
            </a:r>
            <a:endParaRPr lang="en-US"/>
          </a:p>
          <a:p>
            <a:pPr lvl="1"/>
            <a:r>
              <a:rPr lang="en-US" err="1"/>
              <a:t>Chảy</a:t>
            </a:r>
            <a:r>
              <a:rPr lang="en-US"/>
              <a:t> </a:t>
            </a:r>
            <a:r>
              <a:rPr lang="en-US" err="1"/>
              <a:t>máu</a:t>
            </a:r>
            <a:r>
              <a:rPr lang="en-US"/>
              <a:t>: </a:t>
            </a:r>
            <a:r>
              <a:rPr lang="en-US" err="1"/>
              <a:t>vỡ</a:t>
            </a:r>
            <a:r>
              <a:rPr lang="en-US"/>
              <a:t> TM HMTT </a:t>
            </a:r>
            <a:r>
              <a:rPr lang="en-US" err="1"/>
              <a:t>khi</a:t>
            </a:r>
            <a:r>
              <a:rPr lang="en-US"/>
              <a:t> </a:t>
            </a:r>
            <a:r>
              <a:rPr lang="en-US" err="1"/>
              <a:t>rặn</a:t>
            </a:r>
            <a:endParaRPr lang="en-US" err="1">
              <a:cs typeface="Calibri"/>
            </a:endParaRPr>
          </a:p>
          <a:p>
            <a:pPr lvl="1"/>
            <a:r>
              <a:rPr lang="en-US" err="1"/>
              <a:t>Ngứa</a:t>
            </a:r>
            <a:r>
              <a:rPr lang="en-US"/>
              <a:t> HM: Khi </a:t>
            </a:r>
            <a:r>
              <a:rPr lang="en-US" err="1"/>
              <a:t>búi</a:t>
            </a:r>
            <a:r>
              <a:rPr lang="en-US"/>
              <a:t> </a:t>
            </a:r>
            <a:r>
              <a:rPr lang="en-US" err="1"/>
              <a:t>trĩ</a:t>
            </a:r>
            <a:r>
              <a:rPr lang="en-US"/>
              <a:t> </a:t>
            </a:r>
            <a:r>
              <a:rPr lang="en-US" err="1"/>
              <a:t>nội</a:t>
            </a:r>
            <a:r>
              <a:rPr lang="en-US"/>
              <a:t> </a:t>
            </a:r>
            <a:r>
              <a:rPr lang="en-US" err="1"/>
              <a:t>sa</a:t>
            </a:r>
            <a:r>
              <a:rPr lang="en-US"/>
              <a:t> </a:t>
            </a:r>
            <a:r>
              <a:rPr lang="en-US" err="1"/>
              <a:t>ra</a:t>
            </a:r>
            <a:r>
              <a:rPr lang="en-US"/>
              <a:t> </a:t>
            </a:r>
            <a:r>
              <a:rPr lang="en-US" err="1"/>
              <a:t>ngoài</a:t>
            </a:r>
            <a:r>
              <a:rPr lang="en-US"/>
              <a:t>, </a:t>
            </a:r>
            <a:r>
              <a:rPr lang="en-US" err="1"/>
              <a:t>nó</a:t>
            </a:r>
            <a:r>
              <a:rPr lang="en-US"/>
              <a:t> </a:t>
            </a:r>
            <a:r>
              <a:rPr lang="en-US" err="1"/>
              <a:t>mang</a:t>
            </a:r>
            <a:r>
              <a:rPr lang="en-US"/>
              <a:t> </a:t>
            </a:r>
            <a:r>
              <a:rPr lang="en-US" err="1"/>
              <a:t>theo</a:t>
            </a:r>
            <a:r>
              <a:rPr lang="en-US"/>
              <a:t> </a:t>
            </a:r>
            <a:r>
              <a:rPr lang="en-US" err="1"/>
              <a:t>chất</a:t>
            </a:r>
            <a:r>
              <a:rPr lang="en-US"/>
              <a:t> </a:t>
            </a:r>
            <a:r>
              <a:rPr lang="en-US" err="1"/>
              <a:t>nhầy</a:t>
            </a:r>
            <a:r>
              <a:rPr lang="en-US"/>
              <a:t> </a:t>
            </a:r>
            <a:r>
              <a:rPr lang="en-US" err="1"/>
              <a:t>có</a:t>
            </a:r>
            <a:r>
              <a:rPr lang="en-US"/>
              <a:t> </a:t>
            </a:r>
            <a:r>
              <a:rPr lang="en-US" err="1"/>
              <a:t>thể</a:t>
            </a:r>
            <a:r>
              <a:rPr lang="en-US"/>
              <a:t> </a:t>
            </a:r>
            <a:r>
              <a:rPr lang="en-US" err="1"/>
              <a:t>gây</a:t>
            </a:r>
            <a:r>
              <a:rPr lang="en-US"/>
              <a:t> </a:t>
            </a:r>
            <a:r>
              <a:rPr lang="en-US" err="1"/>
              <a:t>kích</a:t>
            </a:r>
            <a:r>
              <a:rPr lang="en-US"/>
              <a:t> </a:t>
            </a:r>
            <a:r>
              <a:rPr lang="en-US" err="1"/>
              <a:t>ứng</a:t>
            </a:r>
            <a:r>
              <a:rPr lang="en-US"/>
              <a:t> </a:t>
            </a:r>
            <a:r>
              <a:rPr lang="en-US" err="1"/>
              <a:t>vùng</a:t>
            </a:r>
            <a:r>
              <a:rPr lang="en-US"/>
              <a:t> </a:t>
            </a:r>
            <a:r>
              <a:rPr lang="en-US" err="1"/>
              <a:t>nhạy</a:t>
            </a:r>
            <a:r>
              <a:rPr lang="en-US"/>
              <a:t> </a:t>
            </a:r>
            <a:r>
              <a:rPr lang="en-US" err="1"/>
              <a:t>cảm</a:t>
            </a:r>
            <a:r>
              <a:rPr lang="en-US"/>
              <a:t> </a:t>
            </a:r>
            <a:r>
              <a:rPr lang="en-US" err="1"/>
              <a:t>xung</a:t>
            </a:r>
            <a:r>
              <a:rPr lang="en-US"/>
              <a:t> </a:t>
            </a:r>
            <a:r>
              <a:rPr lang="en-US" err="1"/>
              <a:t>quanh</a:t>
            </a:r>
            <a:r>
              <a:rPr lang="en-US"/>
              <a:t> </a:t>
            </a:r>
            <a:r>
              <a:rPr lang="en-US" err="1"/>
              <a:t>hậu</a:t>
            </a:r>
            <a:r>
              <a:rPr lang="en-US"/>
              <a:t> </a:t>
            </a:r>
            <a:r>
              <a:rPr lang="en-US" err="1"/>
              <a:t>môn</a:t>
            </a:r>
            <a:r>
              <a:rPr lang="en-US"/>
              <a:t> </a:t>
            </a:r>
            <a:r>
              <a:rPr lang="en-US" err="1"/>
              <a:t>gây</a:t>
            </a:r>
            <a:r>
              <a:rPr lang="en-US"/>
              <a:t> </a:t>
            </a:r>
            <a:r>
              <a:rPr lang="en-US" err="1"/>
              <a:t>ngứa</a:t>
            </a:r>
            <a:r>
              <a:rPr lang="en-US"/>
              <a:t>.</a:t>
            </a:r>
            <a:endParaRPr lang="en-US">
              <a:cs typeface="Calibri"/>
            </a:endParaRPr>
          </a:p>
          <a:p>
            <a:pPr lvl="1"/>
            <a:r>
              <a:rPr lang="en-US" err="1">
                <a:cs typeface="Calibri"/>
              </a:rPr>
              <a:t>Đau</a:t>
            </a:r>
            <a:r>
              <a:rPr lang="en-US">
                <a:cs typeface="Calibri"/>
              </a:rPr>
              <a:t> : </a:t>
            </a:r>
            <a:r>
              <a:rPr lang="en-US" err="1">
                <a:cs typeface="Calibri"/>
              </a:rPr>
              <a:t>hiếm</a:t>
            </a:r>
            <a:r>
              <a:rPr lang="en-US">
                <a:cs typeface="Calibri"/>
              </a:rPr>
              <a:t> </a:t>
            </a:r>
            <a:r>
              <a:rPr lang="en-US" err="1">
                <a:cs typeface="Calibri"/>
              </a:rPr>
              <a:t>vì</a:t>
            </a:r>
            <a:r>
              <a:rPr lang="en-US">
                <a:cs typeface="Calibri"/>
              </a:rPr>
              <a:t> </a:t>
            </a:r>
            <a:r>
              <a:rPr lang="en-US" err="1">
                <a:cs typeface="Calibri"/>
              </a:rPr>
              <a:t>ít</a:t>
            </a:r>
            <a:r>
              <a:rPr lang="en-US">
                <a:cs typeface="Calibri"/>
              </a:rPr>
              <a:t> DTK </a:t>
            </a:r>
            <a:r>
              <a:rPr lang="en-US" err="1">
                <a:cs typeface="Calibri"/>
              </a:rPr>
              <a:t>cảm</a:t>
            </a:r>
            <a:r>
              <a:rPr lang="en-US">
                <a:cs typeface="Calibri"/>
              </a:rPr>
              <a:t> </a:t>
            </a:r>
            <a:r>
              <a:rPr lang="en-US" err="1">
                <a:cs typeface="Calibri"/>
              </a:rPr>
              <a:t>thụ</a:t>
            </a:r>
            <a:r>
              <a:rPr lang="en-US">
                <a:cs typeface="Calibri"/>
              </a:rPr>
              <a:t> </a:t>
            </a:r>
            <a:r>
              <a:rPr lang="en-US" err="1">
                <a:cs typeface="Calibri"/>
              </a:rPr>
              <a:t>đau</a:t>
            </a:r>
            <a:r>
              <a:rPr lang="en-US">
                <a:cs typeface="Calibri"/>
              </a:rPr>
              <a:t> ở </a:t>
            </a:r>
            <a:r>
              <a:rPr lang="en-US" err="1">
                <a:cs typeface="Calibri"/>
              </a:rPr>
              <a:t>đây</a:t>
            </a:r>
            <a:endParaRPr lang="en-US" err="1"/>
          </a:p>
          <a:p>
            <a:pPr lvl="1"/>
            <a:r>
              <a:rPr lang="en-US"/>
              <a:t>KL: </a:t>
            </a:r>
            <a:r>
              <a:rPr lang="en-US" err="1"/>
              <a:t>chảy</a:t>
            </a:r>
            <a:r>
              <a:rPr lang="en-US"/>
              <a:t> </a:t>
            </a:r>
            <a:r>
              <a:rPr lang="en-US" err="1"/>
              <a:t>máu</a:t>
            </a:r>
            <a:r>
              <a:rPr lang="en-US"/>
              <a:t> </a:t>
            </a:r>
            <a:r>
              <a:rPr lang="en-US" err="1"/>
              <a:t>phổ</a:t>
            </a:r>
            <a:r>
              <a:rPr lang="en-US"/>
              <a:t> </a:t>
            </a:r>
            <a:r>
              <a:rPr lang="en-US" err="1"/>
              <a:t>biến</a:t>
            </a:r>
            <a:r>
              <a:rPr lang="en-US"/>
              <a:t> </a:t>
            </a:r>
            <a:r>
              <a:rPr lang="en-US" err="1"/>
              <a:t>nhất</a:t>
            </a:r>
            <a:r>
              <a:rPr lang="en-US"/>
              <a:t> &gt; </a:t>
            </a:r>
            <a:r>
              <a:rPr lang="en-US" err="1"/>
              <a:t>sa</a:t>
            </a:r>
            <a:r>
              <a:rPr lang="en-US"/>
              <a:t>  </a:t>
            </a:r>
            <a:r>
              <a:rPr lang="en-US" err="1"/>
              <a:t>căng</a:t>
            </a:r>
            <a:r>
              <a:rPr lang="en-US"/>
              <a:t> </a:t>
            </a:r>
            <a:r>
              <a:rPr lang="en-US" err="1"/>
              <a:t>tức</a:t>
            </a:r>
            <a:r>
              <a:rPr lang="en-US"/>
              <a:t>, </a:t>
            </a:r>
            <a:r>
              <a:rPr lang="en-US" err="1"/>
              <a:t>ngứa</a:t>
            </a:r>
            <a:r>
              <a:rPr lang="en-US"/>
              <a:t> </a:t>
            </a:r>
            <a:r>
              <a:rPr lang="en-US" err="1"/>
              <a:t>rát</a:t>
            </a:r>
            <a:r>
              <a:rPr lang="en-US"/>
              <a:t>, </a:t>
            </a:r>
            <a:r>
              <a:rPr lang="en-US" err="1"/>
              <a:t>lỡ</a:t>
            </a:r>
            <a:r>
              <a:rPr lang="en-US"/>
              <a:t> da </a:t>
            </a:r>
            <a:r>
              <a:rPr lang="en-US" err="1"/>
              <a:t>quanh</a:t>
            </a:r>
            <a:r>
              <a:rPr lang="en-US"/>
              <a:t> HM &gt; </a:t>
            </a:r>
            <a:r>
              <a:rPr lang="en-US" err="1"/>
              <a:t>đau</a:t>
            </a:r>
            <a:r>
              <a:rPr lang="en-US"/>
              <a:t> </a:t>
            </a:r>
            <a:r>
              <a:rPr lang="en-US" err="1"/>
              <a:t>hiếm</a:t>
            </a:r>
            <a:endParaRPr lang="en-US">
              <a:cs typeface="Calibri"/>
            </a:endParaRPr>
          </a:p>
        </p:txBody>
      </p:sp>
      <p:sp>
        <p:nvSpPr>
          <p:cNvPr id="4" name="Slide Number Placeholder 3"/>
          <p:cNvSpPr>
            <a:spLocks noGrp="1"/>
          </p:cNvSpPr>
          <p:nvPr>
            <p:ph type="sldNum" sz="quarter" idx="5"/>
          </p:nvPr>
        </p:nvSpPr>
        <p:spPr/>
        <p:txBody>
          <a:bodyPr/>
          <a:lstStyle/>
          <a:p>
            <a:fld id="{D1D6D2BC-D18C-4213-AB38-817D49C2049E}" type="slidenum">
              <a:rPr lang="en-US" smtClean="0"/>
              <a:t>10</a:t>
            </a:fld>
            <a:endParaRPr lang="en-US"/>
          </a:p>
        </p:txBody>
      </p:sp>
    </p:spTree>
    <p:extLst>
      <p:ext uri="{BB962C8B-B14F-4D97-AF65-F5344CB8AC3E}">
        <p14:creationId xmlns:p14="http://schemas.microsoft.com/office/powerpoint/2010/main" val="342212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err="1">
                <a:cs typeface="Calibri"/>
              </a:rPr>
              <a:t>Tùy</a:t>
            </a:r>
            <a:r>
              <a:rPr lang="en-US" b="1">
                <a:cs typeface="Calibri"/>
              </a:rPr>
              <a:t> </a:t>
            </a:r>
            <a:r>
              <a:rPr lang="en-US" b="1" err="1">
                <a:cs typeface="Calibri"/>
              </a:rPr>
              <a:t>theo</a:t>
            </a:r>
            <a:r>
              <a:rPr lang="en-US" b="1">
                <a:cs typeface="Calibri"/>
              </a:rPr>
              <a:t> </a:t>
            </a:r>
            <a:r>
              <a:rPr lang="en-US" b="1" err="1">
                <a:cs typeface="Calibri"/>
              </a:rPr>
              <a:t>kích</a:t>
            </a:r>
            <a:r>
              <a:rPr lang="en-US" b="1">
                <a:cs typeface="Calibri"/>
              </a:rPr>
              <a:t> </a:t>
            </a:r>
            <a:r>
              <a:rPr lang="en-US" b="1" err="1">
                <a:cs typeface="Calibri"/>
              </a:rPr>
              <a:t>thước</a:t>
            </a:r>
            <a:r>
              <a:rPr lang="en-US" b="1">
                <a:cs typeface="Calibri"/>
              </a:rPr>
              <a:t> </a:t>
            </a:r>
            <a:r>
              <a:rPr lang="en-US" b="1" err="1">
                <a:cs typeface="Calibri"/>
              </a:rPr>
              <a:t>và</a:t>
            </a:r>
            <a:r>
              <a:rPr lang="en-US" b="1">
                <a:cs typeface="Calibri"/>
              </a:rPr>
              <a:t> </a:t>
            </a:r>
            <a:r>
              <a:rPr lang="en-US" b="1" err="1">
                <a:cs typeface="Calibri"/>
              </a:rPr>
              <a:t>độ</a:t>
            </a:r>
            <a:r>
              <a:rPr lang="en-US" b="1">
                <a:cs typeface="Calibri"/>
              </a:rPr>
              <a:t> </a:t>
            </a:r>
            <a:r>
              <a:rPr lang="en-US" b="1" err="1">
                <a:cs typeface="Calibri"/>
              </a:rPr>
              <a:t>sa</a:t>
            </a:r>
            <a:r>
              <a:rPr lang="en-US" b="1">
                <a:cs typeface="Calibri"/>
              </a:rPr>
              <a:t>, </a:t>
            </a:r>
            <a:r>
              <a:rPr lang="en-US" b="1" err="1">
                <a:cs typeface="Calibri"/>
              </a:rPr>
              <a:t>trĩ</a:t>
            </a:r>
            <a:r>
              <a:rPr lang="en-US" b="1">
                <a:cs typeface="Calibri"/>
              </a:rPr>
              <a:t> </a:t>
            </a:r>
            <a:r>
              <a:rPr lang="en-US" b="1" err="1">
                <a:cs typeface="Calibri"/>
              </a:rPr>
              <a:t>nội</a:t>
            </a:r>
            <a:r>
              <a:rPr lang="en-US" b="1">
                <a:cs typeface="Calibri"/>
              </a:rPr>
              <a:t> </a:t>
            </a:r>
            <a:r>
              <a:rPr lang="en-US" b="1" err="1">
                <a:cs typeface="Calibri"/>
              </a:rPr>
              <a:t>được</a:t>
            </a:r>
            <a:r>
              <a:rPr lang="en-US" b="1">
                <a:cs typeface="Calibri"/>
              </a:rPr>
              <a:t> chia </a:t>
            </a:r>
            <a:r>
              <a:rPr lang="en-US" b="1" err="1">
                <a:cs typeface="Calibri"/>
              </a:rPr>
              <a:t>thành</a:t>
            </a:r>
            <a:r>
              <a:rPr lang="en-US" b="1">
                <a:cs typeface="Calibri"/>
              </a:rPr>
              <a:t> </a:t>
            </a:r>
            <a:r>
              <a:rPr lang="en-US" b="1" err="1">
                <a:cs typeface="Calibri"/>
              </a:rPr>
              <a:t>mức</a:t>
            </a:r>
            <a:r>
              <a:rPr lang="en-US" b="1">
                <a:cs typeface="Calibri"/>
              </a:rPr>
              <a:t> </a:t>
            </a:r>
            <a:r>
              <a:rPr lang="en-US" b="1" err="1">
                <a:cs typeface="Calibri"/>
              </a:rPr>
              <a:t>độ</a:t>
            </a:r>
            <a:r>
              <a:rPr lang="en-US" b="1">
                <a:cs typeface="Calibri"/>
              </a:rPr>
              <a:t> </a:t>
            </a:r>
            <a:r>
              <a:rPr lang="en-US" b="1" err="1">
                <a:cs typeface="Calibri"/>
              </a:rPr>
              <a:t>theo</a:t>
            </a:r>
            <a:r>
              <a:rPr lang="en-US" b="1">
                <a:cs typeface="Calibri"/>
              </a:rPr>
              <a:t> </a:t>
            </a:r>
            <a:r>
              <a:rPr lang="en-US" b="1" err="1">
                <a:cs typeface="Calibri"/>
              </a:rPr>
              <a:t>Golinger</a:t>
            </a:r>
            <a:r>
              <a:rPr lang="en-US" b="1">
                <a:cs typeface="Calibri"/>
              </a:rPr>
              <a:t>:</a:t>
            </a:r>
          </a:p>
          <a:p>
            <a:r>
              <a:rPr lang="en-US" err="1">
                <a:cs typeface="Calibri"/>
              </a:rPr>
              <a:t>Độ</a:t>
            </a:r>
            <a:r>
              <a:rPr lang="en-US">
                <a:cs typeface="Calibri"/>
              </a:rPr>
              <a:t>  1: Búi </a:t>
            </a:r>
            <a:r>
              <a:rPr lang="en-US" err="1">
                <a:cs typeface="Calibri"/>
              </a:rPr>
              <a:t>trĩ</a:t>
            </a:r>
            <a:r>
              <a:rPr lang="en-US">
                <a:cs typeface="Calibri"/>
              </a:rPr>
              <a:t> </a:t>
            </a:r>
            <a:r>
              <a:rPr lang="en-US" err="1">
                <a:cs typeface="Calibri"/>
              </a:rPr>
              <a:t>nằm</a:t>
            </a:r>
            <a:r>
              <a:rPr lang="en-US">
                <a:cs typeface="Calibri"/>
              </a:rPr>
              <a:t> </a:t>
            </a:r>
            <a:r>
              <a:rPr lang="en-US" err="1">
                <a:cs typeface="Calibri"/>
              </a:rPr>
              <a:t>hoàn</a:t>
            </a:r>
            <a:r>
              <a:rPr lang="en-US">
                <a:cs typeface="Calibri"/>
              </a:rPr>
              <a:t> </a:t>
            </a:r>
            <a:r>
              <a:rPr lang="en-US" err="1">
                <a:cs typeface="Calibri"/>
              </a:rPr>
              <a:t>toàn</a:t>
            </a:r>
            <a:r>
              <a:rPr lang="en-US">
                <a:cs typeface="Calibri"/>
              </a:rPr>
              <a:t> </a:t>
            </a:r>
            <a:r>
              <a:rPr lang="en-US" err="1">
                <a:cs typeface="Calibri"/>
              </a:rPr>
              <a:t>trong</a:t>
            </a:r>
            <a:r>
              <a:rPr lang="en-US">
                <a:cs typeface="Calibri"/>
              </a:rPr>
              <a:t> </a:t>
            </a:r>
            <a:r>
              <a:rPr lang="en-US" err="1">
                <a:cs typeface="Calibri"/>
              </a:rPr>
              <a:t>ống</a:t>
            </a:r>
            <a:r>
              <a:rPr lang="en-US">
                <a:cs typeface="Calibri"/>
              </a:rPr>
              <a:t> </a:t>
            </a:r>
            <a:r>
              <a:rPr lang="en-US" err="1">
                <a:cs typeface="Calibri"/>
              </a:rPr>
              <a:t>hậu</a:t>
            </a:r>
            <a:r>
              <a:rPr lang="en-US">
                <a:cs typeface="Calibri"/>
              </a:rPr>
              <a:t> </a:t>
            </a:r>
            <a:r>
              <a:rPr lang="en-US" err="1">
                <a:cs typeface="Calibri"/>
              </a:rPr>
              <a:t>môn</a:t>
            </a:r>
            <a:endParaRPr lang="en-US">
              <a:cs typeface="Calibri"/>
            </a:endParaRPr>
          </a:p>
          <a:p>
            <a:r>
              <a:rPr lang="en-US" err="1">
                <a:cs typeface="Calibri"/>
              </a:rPr>
              <a:t>Độ</a:t>
            </a:r>
            <a:r>
              <a:rPr lang="en-US">
                <a:cs typeface="Calibri"/>
              </a:rPr>
              <a:t> 2: Búi </a:t>
            </a:r>
            <a:r>
              <a:rPr lang="en-US" err="1">
                <a:cs typeface="Calibri"/>
              </a:rPr>
              <a:t>trĩ</a:t>
            </a:r>
            <a:r>
              <a:rPr lang="en-US">
                <a:cs typeface="Calibri"/>
              </a:rPr>
              <a:t> </a:t>
            </a:r>
            <a:r>
              <a:rPr lang="en-US" err="1">
                <a:cs typeface="Calibri"/>
              </a:rPr>
              <a:t>lòi</a:t>
            </a:r>
            <a:r>
              <a:rPr lang="en-US">
                <a:cs typeface="Calibri"/>
              </a:rPr>
              <a:t> </a:t>
            </a:r>
            <a:r>
              <a:rPr lang="en-US" err="1">
                <a:cs typeface="Calibri"/>
              </a:rPr>
              <a:t>ít</a:t>
            </a:r>
            <a:r>
              <a:rPr lang="en-US">
                <a:cs typeface="Calibri"/>
              </a:rPr>
              <a:t> </a:t>
            </a:r>
            <a:r>
              <a:rPr lang="en-US" err="1">
                <a:cs typeface="Calibri"/>
              </a:rPr>
              <a:t>ra</a:t>
            </a:r>
            <a:r>
              <a:rPr lang="en-US">
                <a:cs typeface="Calibri"/>
              </a:rPr>
              <a:t> </a:t>
            </a:r>
            <a:r>
              <a:rPr lang="en-US" err="1">
                <a:cs typeface="Calibri"/>
              </a:rPr>
              <a:t>ngoài</a:t>
            </a:r>
            <a:r>
              <a:rPr lang="en-US">
                <a:cs typeface="Calibri"/>
              </a:rPr>
              <a:t> </a:t>
            </a:r>
            <a:r>
              <a:rPr lang="en-US" err="1">
                <a:cs typeface="Calibri"/>
              </a:rPr>
              <a:t>lỗ</a:t>
            </a:r>
            <a:r>
              <a:rPr lang="en-US">
                <a:cs typeface="Calibri"/>
              </a:rPr>
              <a:t> HM </a:t>
            </a:r>
            <a:r>
              <a:rPr lang="en-US" err="1">
                <a:cs typeface="Calibri"/>
              </a:rPr>
              <a:t>khi</a:t>
            </a:r>
            <a:r>
              <a:rPr lang="en-US">
                <a:cs typeface="Calibri"/>
              </a:rPr>
              <a:t> </a:t>
            </a:r>
            <a:r>
              <a:rPr lang="en-US" err="1">
                <a:cs typeface="Calibri"/>
              </a:rPr>
              <a:t>đi</a:t>
            </a:r>
            <a:r>
              <a:rPr lang="en-US">
                <a:cs typeface="Calibri"/>
              </a:rPr>
              <a:t> </a:t>
            </a:r>
            <a:r>
              <a:rPr lang="en-US" err="1">
                <a:cs typeface="Calibri"/>
              </a:rPr>
              <a:t>tiêu</a:t>
            </a:r>
            <a:r>
              <a:rPr lang="en-US">
                <a:cs typeface="Calibri"/>
              </a:rPr>
              <a:t> </a:t>
            </a:r>
            <a:r>
              <a:rPr lang="en-US" err="1">
                <a:cs typeface="Calibri"/>
              </a:rPr>
              <a:t>và</a:t>
            </a:r>
            <a:r>
              <a:rPr lang="en-US">
                <a:cs typeface="Calibri"/>
              </a:rPr>
              <a:t> </a:t>
            </a:r>
            <a:r>
              <a:rPr lang="en-US" err="1">
                <a:cs typeface="Calibri"/>
              </a:rPr>
              <a:t>có</a:t>
            </a:r>
            <a:r>
              <a:rPr lang="en-US">
                <a:cs typeface="Calibri"/>
              </a:rPr>
              <a:t> </a:t>
            </a:r>
            <a:r>
              <a:rPr lang="en-US" err="1">
                <a:cs typeface="Calibri"/>
              </a:rPr>
              <a:t>thể</a:t>
            </a:r>
            <a:r>
              <a:rPr lang="en-US">
                <a:cs typeface="Calibri"/>
              </a:rPr>
              <a:t> </a:t>
            </a:r>
            <a:r>
              <a:rPr lang="en-US" err="1">
                <a:cs typeface="Calibri"/>
              </a:rPr>
              <a:t>tự</a:t>
            </a:r>
            <a:r>
              <a:rPr lang="en-US">
                <a:cs typeface="Calibri"/>
              </a:rPr>
              <a:t> </a:t>
            </a:r>
            <a:r>
              <a:rPr lang="en-US" err="1">
                <a:cs typeface="Calibri"/>
              </a:rPr>
              <a:t>thụt</a:t>
            </a:r>
            <a:r>
              <a:rPr lang="en-US">
                <a:cs typeface="Calibri"/>
              </a:rPr>
              <a:t> </a:t>
            </a:r>
            <a:r>
              <a:rPr lang="en-US" err="1">
                <a:cs typeface="Calibri"/>
              </a:rPr>
              <a:t>vào</a:t>
            </a:r>
            <a:endParaRPr lang="en-US">
              <a:cs typeface="Calibri"/>
            </a:endParaRPr>
          </a:p>
          <a:p>
            <a:r>
              <a:rPr lang="en-US" err="1">
                <a:cs typeface="Calibri"/>
              </a:rPr>
              <a:t>Độ</a:t>
            </a:r>
            <a:r>
              <a:rPr lang="en-US">
                <a:cs typeface="Calibri"/>
              </a:rPr>
              <a:t> 3: Búi </a:t>
            </a:r>
            <a:r>
              <a:rPr lang="en-US" err="1">
                <a:cs typeface="Calibri"/>
              </a:rPr>
              <a:t>trĩ</a:t>
            </a:r>
            <a:r>
              <a:rPr lang="en-US">
                <a:cs typeface="Calibri"/>
              </a:rPr>
              <a:t> </a:t>
            </a:r>
            <a:r>
              <a:rPr lang="en-US" err="1">
                <a:cs typeface="Calibri"/>
              </a:rPr>
              <a:t>sa</a:t>
            </a:r>
            <a:r>
              <a:rPr lang="en-US">
                <a:cs typeface="Calibri"/>
              </a:rPr>
              <a:t> </a:t>
            </a:r>
            <a:r>
              <a:rPr lang="en-US" err="1">
                <a:cs typeface="Calibri"/>
              </a:rPr>
              <a:t>ra</a:t>
            </a:r>
            <a:r>
              <a:rPr lang="en-US">
                <a:cs typeface="Calibri"/>
              </a:rPr>
              <a:t> </a:t>
            </a:r>
            <a:r>
              <a:rPr lang="en-US" err="1">
                <a:cs typeface="Calibri"/>
              </a:rPr>
              <a:t>ngoài</a:t>
            </a:r>
            <a:r>
              <a:rPr lang="en-US">
                <a:cs typeface="Calibri"/>
              </a:rPr>
              <a:t> </a:t>
            </a:r>
            <a:r>
              <a:rPr lang="en-US" err="1">
                <a:cs typeface="Calibri"/>
              </a:rPr>
              <a:t>khi</a:t>
            </a:r>
            <a:r>
              <a:rPr lang="en-US">
                <a:cs typeface="Calibri"/>
              </a:rPr>
              <a:t> </a:t>
            </a:r>
            <a:r>
              <a:rPr lang="en-US" err="1">
                <a:cs typeface="Calibri"/>
              </a:rPr>
              <a:t>đi</a:t>
            </a:r>
            <a:r>
              <a:rPr lang="en-US">
                <a:cs typeface="Calibri"/>
              </a:rPr>
              <a:t> </a:t>
            </a:r>
            <a:r>
              <a:rPr lang="en-US" err="1">
                <a:cs typeface="Calibri"/>
              </a:rPr>
              <a:t>tiêu</a:t>
            </a:r>
            <a:r>
              <a:rPr lang="en-US">
                <a:cs typeface="Calibri"/>
              </a:rPr>
              <a:t>/</a:t>
            </a:r>
            <a:r>
              <a:rPr lang="en-US" err="1">
                <a:cs typeface="Calibri"/>
              </a:rPr>
              <a:t>đi</a:t>
            </a:r>
            <a:r>
              <a:rPr lang="en-US">
                <a:cs typeface="Calibri"/>
              </a:rPr>
              <a:t> </a:t>
            </a:r>
            <a:r>
              <a:rPr lang="en-US" err="1">
                <a:cs typeface="Calibri"/>
              </a:rPr>
              <a:t>lại</a:t>
            </a:r>
            <a:r>
              <a:rPr lang="en-US">
                <a:cs typeface="Calibri"/>
              </a:rPr>
              <a:t> </a:t>
            </a:r>
            <a:r>
              <a:rPr lang="en-US" err="1">
                <a:cs typeface="Calibri"/>
              </a:rPr>
              <a:t>nhiều</a:t>
            </a:r>
            <a:r>
              <a:rPr lang="en-US">
                <a:cs typeface="Calibri"/>
              </a:rPr>
              <a:t>/</a:t>
            </a:r>
            <a:r>
              <a:rPr lang="en-US" err="1">
                <a:cs typeface="Calibri"/>
              </a:rPr>
              <a:t>gắng</a:t>
            </a:r>
            <a:r>
              <a:rPr lang="en-US">
                <a:cs typeface="Calibri"/>
              </a:rPr>
              <a:t> </a:t>
            </a:r>
            <a:r>
              <a:rPr lang="en-US" err="1">
                <a:cs typeface="Calibri"/>
              </a:rPr>
              <a:t>sức</a:t>
            </a:r>
            <a:r>
              <a:rPr lang="en-US">
                <a:cs typeface="Calibri"/>
              </a:rPr>
              <a:t>/... </a:t>
            </a:r>
            <a:r>
              <a:rPr lang="en-US" err="1">
                <a:cs typeface="Calibri"/>
              </a:rPr>
              <a:t>và</a:t>
            </a:r>
            <a:r>
              <a:rPr lang="en-US">
                <a:cs typeface="Calibri"/>
              </a:rPr>
              <a:t> </a:t>
            </a:r>
            <a:r>
              <a:rPr lang="en-US" err="1">
                <a:cs typeface="Calibri"/>
              </a:rPr>
              <a:t>dùng</a:t>
            </a:r>
            <a:r>
              <a:rPr lang="en-US">
                <a:cs typeface="Calibri"/>
              </a:rPr>
              <a:t> </a:t>
            </a:r>
            <a:r>
              <a:rPr lang="en-US" err="1">
                <a:cs typeface="Calibri"/>
              </a:rPr>
              <a:t>tay</a:t>
            </a:r>
            <a:r>
              <a:rPr lang="en-US">
                <a:cs typeface="Calibri"/>
              </a:rPr>
              <a:t> </a:t>
            </a:r>
            <a:r>
              <a:rPr lang="en-US" err="1">
                <a:cs typeface="Calibri"/>
              </a:rPr>
              <a:t>đẩy</a:t>
            </a:r>
            <a:r>
              <a:rPr lang="en-US">
                <a:cs typeface="Calibri"/>
              </a:rPr>
              <a:t> </a:t>
            </a:r>
            <a:r>
              <a:rPr lang="en-US" err="1">
                <a:cs typeface="Calibri"/>
              </a:rPr>
              <a:t>nhẹ</a:t>
            </a:r>
            <a:r>
              <a:rPr lang="en-US">
                <a:cs typeface="Calibri"/>
              </a:rPr>
              <a:t> </a:t>
            </a:r>
            <a:r>
              <a:rPr lang="en-US" err="1">
                <a:cs typeface="Calibri"/>
              </a:rPr>
              <a:t>mới</a:t>
            </a:r>
            <a:r>
              <a:rPr lang="en-US">
                <a:cs typeface="Calibri"/>
              </a:rPr>
              <a:t> </a:t>
            </a:r>
            <a:r>
              <a:rPr lang="en-US" err="1">
                <a:cs typeface="Calibri"/>
              </a:rPr>
              <a:t>vào</a:t>
            </a:r>
            <a:endParaRPr lang="en-US">
              <a:cs typeface="Calibri"/>
            </a:endParaRPr>
          </a:p>
          <a:p>
            <a:r>
              <a:rPr lang="en-US" err="1">
                <a:cs typeface="Calibri"/>
              </a:rPr>
              <a:t>Độ</a:t>
            </a:r>
            <a:r>
              <a:rPr lang="en-US">
                <a:cs typeface="Calibri"/>
              </a:rPr>
              <a:t> 4: Thường </a:t>
            </a:r>
            <a:r>
              <a:rPr lang="en-US" err="1">
                <a:cs typeface="Calibri"/>
              </a:rPr>
              <a:t>xuyên</a:t>
            </a:r>
            <a:r>
              <a:rPr lang="en-US">
                <a:cs typeface="Calibri"/>
              </a:rPr>
              <a:t> </a:t>
            </a:r>
            <a:r>
              <a:rPr lang="en-US" err="1">
                <a:cs typeface="Calibri"/>
              </a:rPr>
              <a:t>nằm</a:t>
            </a:r>
            <a:r>
              <a:rPr lang="en-US">
                <a:cs typeface="Calibri"/>
              </a:rPr>
              <a:t> </a:t>
            </a:r>
            <a:r>
              <a:rPr lang="en-US" err="1">
                <a:cs typeface="Calibri"/>
              </a:rPr>
              <a:t>ngoài</a:t>
            </a:r>
            <a:r>
              <a:rPr lang="en-US">
                <a:cs typeface="Calibri"/>
              </a:rPr>
              <a:t> </a:t>
            </a:r>
            <a:r>
              <a:rPr lang="en-US" err="1">
                <a:cs typeface="Calibri"/>
              </a:rPr>
              <a:t>ống</a:t>
            </a:r>
            <a:r>
              <a:rPr lang="en-US">
                <a:cs typeface="Calibri"/>
              </a:rPr>
              <a:t> HM</a:t>
            </a:r>
          </a:p>
        </p:txBody>
      </p:sp>
      <p:sp>
        <p:nvSpPr>
          <p:cNvPr id="4" name="Slide Number Placeholder 3"/>
          <p:cNvSpPr>
            <a:spLocks noGrp="1"/>
          </p:cNvSpPr>
          <p:nvPr>
            <p:ph type="sldNum" sz="quarter" idx="5"/>
          </p:nvPr>
        </p:nvSpPr>
        <p:spPr/>
        <p:txBody>
          <a:bodyPr/>
          <a:lstStyle/>
          <a:p>
            <a:fld id="{D1D6D2BC-D18C-4213-AB38-817D49C2049E}" type="slidenum">
              <a:rPr lang="en-US" smtClean="0"/>
              <a:t>11</a:t>
            </a:fld>
            <a:endParaRPr lang="en-US"/>
          </a:p>
        </p:txBody>
      </p:sp>
    </p:spTree>
    <p:extLst>
      <p:ext uri="{BB962C8B-B14F-4D97-AF65-F5344CB8AC3E}">
        <p14:creationId xmlns:p14="http://schemas.microsoft.com/office/powerpoint/2010/main" val="980685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a:t>
            </a:r>
            <a:r>
              <a:rPr lang="en-US" baseline="0"/>
              <a:t> </a:t>
            </a:r>
            <a:r>
              <a:rPr lang="en-US" baseline="0" err="1"/>
              <a:t>biến</a:t>
            </a:r>
            <a:r>
              <a:rPr lang="en-US" baseline="0"/>
              <a:t> </a:t>
            </a:r>
            <a:r>
              <a:rPr lang="en-US" baseline="0" err="1"/>
              <a:t>chứng</a:t>
            </a:r>
            <a:r>
              <a:rPr lang="en-US" baseline="0"/>
              <a:t>:</a:t>
            </a:r>
            <a:endParaRPr lang="en-US" b="1">
              <a:solidFill>
                <a:srgbClr val="FF0000"/>
              </a:solidFill>
            </a:endParaRPr>
          </a:p>
          <a:p>
            <a:r>
              <a:rPr lang="en-US" err="1"/>
              <a:t>Trĩ</a:t>
            </a:r>
            <a:r>
              <a:rPr lang="en-US" baseline="0"/>
              <a:t> </a:t>
            </a:r>
            <a:r>
              <a:rPr lang="en-US" baseline="0" err="1"/>
              <a:t>sa</a:t>
            </a:r>
            <a:r>
              <a:rPr lang="en-US" baseline="0"/>
              <a:t> </a:t>
            </a:r>
            <a:r>
              <a:rPr lang="en-US" baseline="0" err="1"/>
              <a:t>nghẹt</a:t>
            </a:r>
            <a:r>
              <a:rPr lang="en-US" baseline="0"/>
              <a:t>: </a:t>
            </a:r>
            <a:r>
              <a:rPr lang="en-US" baseline="0" err="1"/>
              <a:t>Cơ</a:t>
            </a:r>
            <a:r>
              <a:rPr lang="en-US" baseline="0"/>
              <a:t> </a:t>
            </a:r>
            <a:r>
              <a:rPr lang="en-US" baseline="0" err="1"/>
              <a:t>vòng</a:t>
            </a:r>
            <a:r>
              <a:rPr lang="en-US" baseline="0"/>
              <a:t> HM </a:t>
            </a:r>
            <a:r>
              <a:rPr lang="en-US" baseline="0" err="1"/>
              <a:t>cắt</a:t>
            </a:r>
            <a:r>
              <a:rPr lang="en-US" baseline="0"/>
              <a:t> </a:t>
            </a:r>
            <a:r>
              <a:rPr lang="en-US" baseline="0" err="1"/>
              <a:t>đứt</a:t>
            </a:r>
            <a:r>
              <a:rPr lang="en-US" baseline="0"/>
              <a:t> </a:t>
            </a:r>
            <a:r>
              <a:rPr lang="en-US" baseline="0" err="1"/>
              <a:t>nguồn</a:t>
            </a:r>
            <a:r>
              <a:rPr lang="en-US" baseline="0"/>
              <a:t> </a:t>
            </a:r>
            <a:r>
              <a:rPr lang="en-US" baseline="0" err="1"/>
              <a:t>cung</a:t>
            </a:r>
            <a:r>
              <a:rPr lang="en-US" baseline="0"/>
              <a:t> </a:t>
            </a:r>
            <a:r>
              <a:rPr lang="en-US" baseline="0" err="1"/>
              <a:t>cấp</a:t>
            </a:r>
            <a:r>
              <a:rPr lang="en-US" baseline="0"/>
              <a:t> </a:t>
            </a:r>
            <a:r>
              <a:rPr lang="en-US" baseline="0" err="1"/>
              <a:t>máu</a:t>
            </a:r>
            <a:r>
              <a:rPr lang="en-US" baseline="0"/>
              <a:t> </a:t>
            </a:r>
            <a:r>
              <a:rPr lang="en-US" baseline="0" err="1"/>
              <a:t>cho</a:t>
            </a:r>
            <a:r>
              <a:rPr lang="en-US" baseline="0"/>
              <a:t> </a:t>
            </a:r>
            <a:r>
              <a:rPr lang="en-US" baseline="0" err="1"/>
              <a:t>búi</a:t>
            </a:r>
            <a:r>
              <a:rPr lang="en-US" baseline="0"/>
              <a:t> </a:t>
            </a:r>
            <a:r>
              <a:rPr lang="en-US" baseline="0" err="1"/>
              <a:t>trĩ</a:t>
            </a:r>
            <a:r>
              <a:rPr lang="en-US" baseline="0"/>
              <a:t> </a:t>
            </a:r>
            <a:r>
              <a:rPr lang="en-US" baseline="0" err="1"/>
              <a:t>khi</a:t>
            </a:r>
            <a:r>
              <a:rPr lang="en-US" baseline="0"/>
              <a:t> </a:t>
            </a:r>
            <a:r>
              <a:rPr lang="en-US" baseline="0" err="1"/>
              <a:t>sa</a:t>
            </a:r>
            <a:r>
              <a:rPr lang="en-US" baseline="0"/>
              <a:t> </a:t>
            </a:r>
            <a:r>
              <a:rPr lang="en-US" baseline="0" err="1"/>
              <a:t>xuống</a:t>
            </a:r>
            <a:r>
              <a:rPr lang="en-US" baseline="0"/>
              <a:t> qua </a:t>
            </a:r>
            <a:r>
              <a:rPr lang="en-US" baseline="0" err="1"/>
              <a:t>lỗ</a:t>
            </a:r>
            <a:r>
              <a:rPr lang="en-US" baseline="0"/>
              <a:t> HM </a:t>
            </a:r>
            <a:r>
              <a:rPr lang="en-US" baseline="0">
                <a:sym typeface="Wingdings" panose="05000000000000000000" pitchFamily="2" charset="2"/>
              </a:rPr>
              <a:t> </a:t>
            </a:r>
            <a:r>
              <a:rPr lang="en-US" baseline="0" err="1">
                <a:sym typeface="Wingdings" panose="05000000000000000000" pitchFamily="2" charset="2"/>
              </a:rPr>
              <a:t>Phù</a:t>
            </a:r>
            <a:r>
              <a:rPr lang="en-US" baseline="0">
                <a:sym typeface="Wingdings" panose="05000000000000000000" pitchFamily="2" charset="2"/>
              </a:rPr>
              <a:t> </a:t>
            </a:r>
            <a:r>
              <a:rPr lang="en-US" baseline="0" err="1">
                <a:sym typeface="Wingdings" panose="05000000000000000000" pitchFamily="2" charset="2"/>
              </a:rPr>
              <a:t>nề</a:t>
            </a:r>
            <a:r>
              <a:rPr lang="en-US" baseline="0">
                <a:sym typeface="Wingdings" panose="05000000000000000000" pitchFamily="2" charset="2"/>
              </a:rPr>
              <a:t> </a:t>
            </a:r>
            <a:r>
              <a:rPr lang="en-US" baseline="0" err="1">
                <a:sym typeface="Wingdings" panose="05000000000000000000" pitchFamily="2" charset="2"/>
              </a:rPr>
              <a:t>và</a:t>
            </a:r>
            <a:r>
              <a:rPr lang="en-US" baseline="0">
                <a:sym typeface="Wingdings" panose="05000000000000000000" pitchFamily="2" charset="2"/>
              </a:rPr>
              <a:t> </a:t>
            </a:r>
            <a:r>
              <a:rPr lang="en-US" baseline="0" err="1">
                <a:sym typeface="Wingdings" panose="05000000000000000000" pitchFamily="2" charset="2"/>
              </a:rPr>
              <a:t>loét</a:t>
            </a:r>
            <a:r>
              <a:rPr lang="en-US" baseline="0">
                <a:sym typeface="Wingdings" panose="05000000000000000000" pitchFamily="2" charset="2"/>
              </a:rPr>
              <a:t> </a:t>
            </a:r>
            <a:r>
              <a:rPr lang="en-US" baseline="0" err="1">
                <a:sym typeface="Wingdings" panose="05000000000000000000" pitchFamily="2" charset="2"/>
              </a:rPr>
              <a:t>bề</a:t>
            </a:r>
            <a:r>
              <a:rPr lang="en-US" baseline="0">
                <a:sym typeface="Wingdings" panose="05000000000000000000" pitchFamily="2" charset="2"/>
              </a:rPr>
              <a:t> </a:t>
            </a:r>
            <a:r>
              <a:rPr lang="en-US" baseline="0" err="1">
                <a:sym typeface="Wingdings" panose="05000000000000000000" pitchFamily="2" charset="2"/>
              </a:rPr>
              <a:t>mặt</a:t>
            </a:r>
            <a:r>
              <a:rPr lang="en-US" baseline="0">
                <a:sym typeface="Wingdings" panose="05000000000000000000" pitchFamily="2" charset="2"/>
              </a:rPr>
              <a:t> </a:t>
            </a:r>
            <a:r>
              <a:rPr lang="en-US" baseline="0" err="1">
                <a:sym typeface="Wingdings" panose="05000000000000000000" pitchFamily="2" charset="2"/>
              </a:rPr>
              <a:t>búi</a:t>
            </a:r>
            <a:r>
              <a:rPr lang="en-US" baseline="0">
                <a:sym typeface="Wingdings" panose="05000000000000000000" pitchFamily="2" charset="2"/>
              </a:rPr>
              <a:t> </a:t>
            </a:r>
            <a:r>
              <a:rPr lang="en-US" baseline="0" err="1">
                <a:sym typeface="Wingdings" panose="05000000000000000000" pitchFamily="2" charset="2"/>
              </a:rPr>
              <a:t>trĩ</a:t>
            </a:r>
            <a:r>
              <a:rPr lang="en-US" baseline="0">
                <a:sym typeface="Wingdings" panose="05000000000000000000" pitchFamily="2" charset="2"/>
              </a:rPr>
              <a:t>  </a:t>
            </a:r>
            <a:r>
              <a:rPr lang="en-US" baseline="0" err="1">
                <a:sym typeface="Wingdings" panose="05000000000000000000" pitchFamily="2" charset="2"/>
              </a:rPr>
              <a:t>Nhiễm</a:t>
            </a:r>
            <a:r>
              <a:rPr lang="en-US" baseline="0">
                <a:sym typeface="Wingdings" panose="05000000000000000000" pitchFamily="2" charset="2"/>
              </a:rPr>
              <a:t> </a:t>
            </a:r>
            <a:r>
              <a:rPr lang="en-US" baseline="0" err="1">
                <a:sym typeface="Wingdings" panose="05000000000000000000" pitchFamily="2" charset="2"/>
              </a:rPr>
              <a:t>trùng</a:t>
            </a:r>
            <a:r>
              <a:rPr lang="en-US" baseline="0">
                <a:sym typeface="Wingdings" panose="05000000000000000000" pitchFamily="2" charset="2"/>
              </a:rPr>
              <a:t> </a:t>
            </a:r>
            <a:r>
              <a:rPr lang="en-US" baseline="0" err="1">
                <a:sym typeface="Wingdings" panose="05000000000000000000" pitchFamily="2" charset="2"/>
              </a:rPr>
              <a:t>vết</a:t>
            </a:r>
            <a:r>
              <a:rPr lang="en-US" baseline="0">
                <a:sym typeface="Wingdings" panose="05000000000000000000" pitchFamily="2" charset="2"/>
              </a:rPr>
              <a:t> </a:t>
            </a:r>
            <a:r>
              <a:rPr lang="en-US" baseline="0" err="1">
                <a:sym typeface="Wingdings" panose="05000000000000000000" pitchFamily="2" charset="2"/>
              </a:rPr>
              <a:t>loét</a:t>
            </a:r>
            <a:endParaRPr lang="en-US" baseline="0"/>
          </a:p>
          <a:p>
            <a:r>
              <a:rPr lang="en-US" baseline="0" err="1"/>
              <a:t>Trĩ</a:t>
            </a:r>
            <a:r>
              <a:rPr lang="en-US" baseline="0"/>
              <a:t> </a:t>
            </a:r>
            <a:r>
              <a:rPr lang="en-US" baseline="0" err="1"/>
              <a:t>huyết</a:t>
            </a:r>
            <a:r>
              <a:rPr lang="en-US" baseline="0"/>
              <a:t> </a:t>
            </a:r>
            <a:r>
              <a:rPr lang="en-US" baseline="0" err="1"/>
              <a:t>khối</a:t>
            </a:r>
            <a:r>
              <a:rPr lang="en-US" baseline="0"/>
              <a:t>: </a:t>
            </a:r>
            <a:r>
              <a:rPr lang="en-US" baseline="0" err="1"/>
              <a:t>Cục</a:t>
            </a:r>
            <a:r>
              <a:rPr lang="en-US" baseline="0"/>
              <a:t> </a:t>
            </a:r>
            <a:r>
              <a:rPr lang="en-US" baseline="0" err="1"/>
              <a:t>máu</a:t>
            </a:r>
            <a:r>
              <a:rPr lang="en-US" baseline="0"/>
              <a:t> </a:t>
            </a:r>
            <a:r>
              <a:rPr lang="en-US" baseline="0" err="1"/>
              <a:t>đông</a:t>
            </a:r>
            <a:r>
              <a:rPr lang="en-US" baseline="0"/>
              <a:t> </a:t>
            </a:r>
            <a:r>
              <a:rPr lang="en-US" baseline="0" err="1"/>
              <a:t>trong</a:t>
            </a:r>
            <a:r>
              <a:rPr lang="en-US" baseline="0"/>
              <a:t> </a:t>
            </a:r>
            <a:r>
              <a:rPr lang="en-US" baseline="0" err="1"/>
              <a:t>trĩ</a:t>
            </a:r>
            <a:r>
              <a:rPr lang="en-US" baseline="0"/>
              <a:t> </a:t>
            </a:r>
            <a:r>
              <a:rPr lang="en-US" baseline="0" err="1"/>
              <a:t>ngoại</a:t>
            </a:r>
            <a:endParaRPr lang="en-US" baseline="0"/>
          </a:p>
          <a:p>
            <a:r>
              <a:rPr lang="en-US" baseline="0"/>
              <a:t>Da </a:t>
            </a:r>
            <a:r>
              <a:rPr lang="en-US" baseline="0" err="1"/>
              <a:t>thừa</a:t>
            </a:r>
            <a:r>
              <a:rPr lang="en-US" baseline="0"/>
              <a:t>: </a:t>
            </a:r>
            <a:r>
              <a:rPr lang="en-US" baseline="0" err="1"/>
              <a:t>Nếp</a:t>
            </a:r>
            <a:r>
              <a:rPr lang="en-US" baseline="0"/>
              <a:t> da </a:t>
            </a:r>
            <a:r>
              <a:rPr lang="en-US" baseline="0" err="1"/>
              <a:t>còn</a:t>
            </a:r>
            <a:r>
              <a:rPr lang="en-US" baseline="0"/>
              <a:t> </a:t>
            </a:r>
            <a:r>
              <a:rPr lang="en-US" baseline="0" err="1"/>
              <a:t>lại</a:t>
            </a:r>
            <a:r>
              <a:rPr lang="en-US" baseline="0"/>
              <a:t> </a:t>
            </a:r>
            <a:r>
              <a:rPr lang="en-US" baseline="0" err="1"/>
              <a:t>khi</a:t>
            </a:r>
            <a:r>
              <a:rPr lang="en-US" baseline="0"/>
              <a:t> </a:t>
            </a:r>
            <a:r>
              <a:rPr lang="en-US" baseline="0" err="1"/>
              <a:t>cục</a:t>
            </a:r>
            <a:r>
              <a:rPr lang="en-US" baseline="0"/>
              <a:t> </a:t>
            </a:r>
            <a:r>
              <a:rPr lang="en-US" baseline="0" err="1"/>
              <a:t>máu</a:t>
            </a:r>
            <a:r>
              <a:rPr lang="en-US" baseline="0"/>
              <a:t> </a:t>
            </a:r>
            <a:r>
              <a:rPr lang="en-US" baseline="0" err="1"/>
              <a:t>đông</a:t>
            </a:r>
            <a:r>
              <a:rPr lang="en-US" baseline="0"/>
              <a:t> </a:t>
            </a:r>
            <a:r>
              <a:rPr lang="en-US" baseline="0" err="1"/>
              <a:t>trong</a:t>
            </a:r>
            <a:r>
              <a:rPr lang="en-US" baseline="0"/>
              <a:t> </a:t>
            </a:r>
            <a:r>
              <a:rPr lang="en-US" baseline="0" err="1"/>
              <a:t>búi</a:t>
            </a:r>
            <a:r>
              <a:rPr lang="en-US" baseline="0"/>
              <a:t> </a:t>
            </a:r>
            <a:r>
              <a:rPr lang="en-US" baseline="0" err="1"/>
              <a:t>trĩ</a:t>
            </a:r>
            <a:r>
              <a:rPr lang="en-US" baseline="0"/>
              <a:t> </a:t>
            </a:r>
            <a:r>
              <a:rPr lang="en-US" baseline="0" err="1"/>
              <a:t>ngoại</a:t>
            </a:r>
            <a:r>
              <a:rPr lang="en-US" baseline="0"/>
              <a:t> tan </a:t>
            </a:r>
            <a:r>
              <a:rPr lang="en-US" baseline="0" err="1"/>
              <a:t>ra</a:t>
            </a:r>
            <a:endParaRPr lang="en-US" baseline="0"/>
          </a:p>
          <a:p>
            <a:r>
              <a:rPr lang="en-US" baseline="0" err="1"/>
              <a:t>Thiếu</a:t>
            </a:r>
            <a:r>
              <a:rPr lang="en-US" baseline="0"/>
              <a:t> </a:t>
            </a:r>
            <a:r>
              <a:rPr lang="en-US" baseline="0" err="1"/>
              <a:t>máu</a:t>
            </a:r>
            <a:r>
              <a:rPr lang="en-US" baseline="0"/>
              <a:t> </a:t>
            </a:r>
            <a:r>
              <a:rPr lang="en-US" baseline="0" err="1"/>
              <a:t>mạn</a:t>
            </a:r>
            <a:endParaRPr lang="en-US" baseline="0"/>
          </a:p>
          <a:p>
            <a:endParaRPr lang="en-US"/>
          </a:p>
        </p:txBody>
      </p:sp>
      <p:sp>
        <p:nvSpPr>
          <p:cNvPr id="4" name="Slide Number Placeholder 3"/>
          <p:cNvSpPr>
            <a:spLocks noGrp="1"/>
          </p:cNvSpPr>
          <p:nvPr>
            <p:ph type="sldNum" sz="quarter" idx="10"/>
          </p:nvPr>
        </p:nvSpPr>
        <p:spPr/>
        <p:txBody>
          <a:bodyPr/>
          <a:lstStyle/>
          <a:p>
            <a:fld id="{83A78F1A-C65D-45E3-8CE7-7FF00B90F65D}" type="slidenum">
              <a:rPr lang="en-US" smtClean="0"/>
              <a:t>12</a:t>
            </a:fld>
            <a:endParaRPr lang="en-US"/>
          </a:p>
        </p:txBody>
      </p:sp>
    </p:spTree>
    <p:extLst>
      <p:ext uri="{BB962C8B-B14F-4D97-AF65-F5344CB8AC3E}">
        <p14:creationId xmlns:p14="http://schemas.microsoft.com/office/powerpoint/2010/main" val="379631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F582899-27EC-490F-A043-31F8DBB7A967}"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B4904-5806-418D-B14A-50877A3D690D}" type="slidenum">
              <a:rPr lang="en-US" smtClean="0"/>
              <a:t>‹#›</a:t>
            </a:fld>
            <a:endParaRPr lang="en-US"/>
          </a:p>
        </p:txBody>
      </p:sp>
    </p:spTree>
    <p:extLst>
      <p:ext uri="{BB962C8B-B14F-4D97-AF65-F5344CB8AC3E}">
        <p14:creationId xmlns:p14="http://schemas.microsoft.com/office/powerpoint/2010/main" val="589179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582899-27EC-490F-A043-31F8DBB7A967}"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B4904-5806-418D-B14A-50877A3D690D}" type="slidenum">
              <a:rPr lang="en-US" smtClean="0"/>
              <a:t>‹#›</a:t>
            </a:fld>
            <a:endParaRPr lang="en-US"/>
          </a:p>
        </p:txBody>
      </p:sp>
    </p:spTree>
    <p:extLst>
      <p:ext uri="{BB962C8B-B14F-4D97-AF65-F5344CB8AC3E}">
        <p14:creationId xmlns:p14="http://schemas.microsoft.com/office/powerpoint/2010/main" val="384658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582899-27EC-490F-A043-31F8DBB7A967}"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B4904-5806-418D-B14A-50877A3D690D}" type="slidenum">
              <a:rPr lang="en-US" smtClean="0"/>
              <a:t>‹#›</a:t>
            </a:fld>
            <a:endParaRPr lang="en-US"/>
          </a:p>
        </p:txBody>
      </p:sp>
    </p:spTree>
    <p:extLst>
      <p:ext uri="{BB962C8B-B14F-4D97-AF65-F5344CB8AC3E}">
        <p14:creationId xmlns:p14="http://schemas.microsoft.com/office/powerpoint/2010/main" val="908132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582899-27EC-490F-A043-31F8DBB7A967}"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B4904-5806-418D-B14A-50877A3D690D}" type="slidenum">
              <a:rPr lang="en-US" smtClean="0"/>
              <a:t>‹#›</a:t>
            </a:fld>
            <a:endParaRPr lang="en-US"/>
          </a:p>
        </p:txBody>
      </p:sp>
    </p:spTree>
    <p:extLst>
      <p:ext uri="{BB962C8B-B14F-4D97-AF65-F5344CB8AC3E}">
        <p14:creationId xmlns:p14="http://schemas.microsoft.com/office/powerpoint/2010/main" val="2783220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582899-27EC-490F-A043-31F8DBB7A967}"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B4904-5806-418D-B14A-50877A3D690D}" type="slidenum">
              <a:rPr lang="en-US" smtClean="0"/>
              <a:t>‹#›</a:t>
            </a:fld>
            <a:endParaRPr lang="en-US"/>
          </a:p>
        </p:txBody>
      </p:sp>
    </p:spTree>
    <p:extLst>
      <p:ext uri="{BB962C8B-B14F-4D97-AF65-F5344CB8AC3E}">
        <p14:creationId xmlns:p14="http://schemas.microsoft.com/office/powerpoint/2010/main" val="2264073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582899-27EC-490F-A043-31F8DBB7A967}"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B4904-5806-418D-B14A-50877A3D690D}" type="slidenum">
              <a:rPr lang="en-US" smtClean="0"/>
              <a:t>‹#›</a:t>
            </a:fld>
            <a:endParaRPr lang="en-US"/>
          </a:p>
        </p:txBody>
      </p:sp>
    </p:spTree>
    <p:extLst>
      <p:ext uri="{BB962C8B-B14F-4D97-AF65-F5344CB8AC3E}">
        <p14:creationId xmlns:p14="http://schemas.microsoft.com/office/powerpoint/2010/main" val="157194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582899-27EC-490F-A043-31F8DBB7A967}" type="datetimeFigureOut">
              <a:rPr lang="en-US" smtClean="0"/>
              <a:t>9/29/2022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B4904-5806-418D-B14A-50877A3D690D}" type="slidenum">
              <a:rPr lang="en-US" smtClean="0"/>
              <a:t>‹#›</a:t>
            </a:fld>
            <a:endParaRPr lang="en-US"/>
          </a:p>
        </p:txBody>
      </p:sp>
    </p:spTree>
    <p:extLst>
      <p:ext uri="{BB962C8B-B14F-4D97-AF65-F5344CB8AC3E}">
        <p14:creationId xmlns:p14="http://schemas.microsoft.com/office/powerpoint/2010/main" val="2669076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582899-27EC-490F-A043-31F8DBB7A967}" type="datetimeFigureOut">
              <a:rPr lang="en-US" smtClean="0"/>
              <a:t>9/29/2022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B4904-5806-418D-B14A-50877A3D690D}" type="slidenum">
              <a:rPr lang="en-US" smtClean="0"/>
              <a:t>‹#›</a:t>
            </a:fld>
            <a:endParaRPr lang="en-US"/>
          </a:p>
        </p:txBody>
      </p:sp>
    </p:spTree>
    <p:extLst>
      <p:ext uri="{BB962C8B-B14F-4D97-AF65-F5344CB8AC3E}">
        <p14:creationId xmlns:p14="http://schemas.microsoft.com/office/powerpoint/2010/main" val="826811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582899-27EC-490F-A043-31F8DBB7A967}" type="datetimeFigureOut">
              <a:rPr lang="en-US" smtClean="0"/>
              <a:t>9/29/2022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B4904-5806-418D-B14A-50877A3D690D}" type="slidenum">
              <a:rPr lang="en-US" smtClean="0"/>
              <a:t>‹#›</a:t>
            </a:fld>
            <a:endParaRPr lang="en-US"/>
          </a:p>
        </p:txBody>
      </p:sp>
    </p:spTree>
    <p:extLst>
      <p:ext uri="{BB962C8B-B14F-4D97-AF65-F5344CB8AC3E}">
        <p14:creationId xmlns:p14="http://schemas.microsoft.com/office/powerpoint/2010/main" val="379313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582899-27EC-490F-A043-31F8DBB7A967}"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B4904-5806-418D-B14A-50877A3D690D}" type="slidenum">
              <a:rPr lang="en-US" smtClean="0"/>
              <a:t>‹#›</a:t>
            </a:fld>
            <a:endParaRPr lang="en-US"/>
          </a:p>
        </p:txBody>
      </p:sp>
    </p:spTree>
    <p:extLst>
      <p:ext uri="{BB962C8B-B14F-4D97-AF65-F5344CB8AC3E}">
        <p14:creationId xmlns:p14="http://schemas.microsoft.com/office/powerpoint/2010/main" val="2865378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582899-27EC-490F-A043-31F8DBB7A967}"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B4904-5806-418D-B14A-50877A3D690D}" type="slidenum">
              <a:rPr lang="en-US" smtClean="0"/>
              <a:t>‹#›</a:t>
            </a:fld>
            <a:endParaRPr lang="en-US"/>
          </a:p>
        </p:txBody>
      </p:sp>
    </p:spTree>
    <p:extLst>
      <p:ext uri="{BB962C8B-B14F-4D97-AF65-F5344CB8AC3E}">
        <p14:creationId xmlns:p14="http://schemas.microsoft.com/office/powerpoint/2010/main" val="1071482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82899-27EC-490F-A043-31F8DBB7A967}" type="datetimeFigureOut">
              <a:rPr lang="en-US" smtClean="0"/>
              <a:t>9/29/2022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B4904-5806-418D-B14A-50877A3D690D}" type="slidenum">
              <a:rPr lang="en-US" smtClean="0"/>
              <a:t>‹#›</a:t>
            </a:fld>
            <a:endParaRPr lang="en-US"/>
          </a:p>
        </p:txBody>
      </p:sp>
    </p:spTree>
    <p:extLst>
      <p:ext uri="{BB962C8B-B14F-4D97-AF65-F5344CB8AC3E}">
        <p14:creationId xmlns:p14="http://schemas.microsoft.com/office/powerpoint/2010/main" val="4147875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1.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54374" y="474277"/>
            <a:ext cx="5677797" cy="3034198"/>
          </a:xfrm>
        </p:spPr>
        <p:txBody>
          <a:bodyPr vert="horz" lIns="91440" tIns="45720" rIns="91440" bIns="45720" rtlCol="0" anchor="b">
            <a:normAutofit/>
          </a:bodyPr>
          <a:lstStyle/>
          <a:p>
            <a:r>
              <a:rPr lang="en-US" sz="5400" kern="1200">
                <a:latin typeface="Times New Roman"/>
                <a:cs typeface="Times New Roman"/>
              </a:rPr>
              <a:t>CHUYÊN ĐỀ:</a:t>
            </a:r>
            <a:r>
              <a:rPr lang="en-US" sz="5400">
                <a:latin typeface="Times New Roman"/>
                <a:cs typeface="Times New Roman"/>
              </a:rPr>
              <a:t> BỆNH TRĨ</a:t>
            </a:r>
            <a:endParaRPr lang="en-US"/>
          </a:p>
        </p:txBody>
      </p:sp>
      <p:sp>
        <p:nvSpPr>
          <p:cNvPr id="3" name="Subtitle 2"/>
          <p:cNvSpPr>
            <a:spLocks noGrp="1"/>
          </p:cNvSpPr>
          <p:nvPr>
            <p:ph type="subTitle" idx="1"/>
          </p:nvPr>
        </p:nvSpPr>
        <p:spPr>
          <a:xfrm>
            <a:off x="7020526" y="4039579"/>
            <a:ext cx="4601895" cy="2349146"/>
          </a:xfrm>
        </p:spPr>
        <p:txBody>
          <a:bodyPr vert="horz" lIns="91440" tIns="45720" rIns="91440" bIns="45720" rtlCol="0" anchor="t">
            <a:noAutofit/>
          </a:bodyPr>
          <a:lstStyle/>
          <a:p>
            <a:pPr algn="l"/>
            <a:r>
              <a:rPr lang="en-US" sz="2000">
                <a:ea typeface="+mn-lt"/>
                <a:cs typeface="+mn-lt"/>
              </a:rPr>
              <a:t>GVHD: BS </a:t>
            </a:r>
            <a:r>
              <a:rPr lang="en-US" sz="2000" err="1">
                <a:ea typeface="+mn-lt"/>
                <a:cs typeface="+mn-lt"/>
              </a:rPr>
              <a:t>Trần</a:t>
            </a:r>
            <a:r>
              <a:rPr lang="en-US" sz="2000">
                <a:ea typeface="+mn-lt"/>
                <a:cs typeface="+mn-lt"/>
              </a:rPr>
              <a:t> Xuân Hùng </a:t>
            </a:r>
            <a:endParaRPr lang="vi-VN"/>
          </a:p>
          <a:p>
            <a:pPr algn="l"/>
            <a:r>
              <a:rPr lang="en-US" sz="2000" err="1"/>
              <a:t>Nhóm</a:t>
            </a:r>
            <a:r>
              <a:rPr lang="en-US" sz="2000"/>
              <a:t> </a:t>
            </a:r>
            <a:r>
              <a:rPr lang="en-US" sz="2000" err="1"/>
              <a:t>trình</a:t>
            </a:r>
            <a:r>
              <a:rPr lang="en-US" sz="2000"/>
              <a:t>:</a:t>
            </a:r>
            <a:endParaRPr lang="en-US" sz="2000">
              <a:cs typeface="Calibri"/>
            </a:endParaRPr>
          </a:p>
          <a:p>
            <a:pPr indent="-228600" algn="l">
              <a:buFont typeface="Arial" panose="020B0604020202020204" pitchFamily="34" charset="0"/>
              <a:buChar char="•"/>
            </a:pPr>
            <a:r>
              <a:rPr lang="en-US" sz="2000"/>
              <a:t>1 Nguyễn </a:t>
            </a:r>
            <a:r>
              <a:rPr lang="en-US" sz="2000" err="1"/>
              <a:t>Viết</a:t>
            </a:r>
            <a:r>
              <a:rPr lang="en-US" sz="2000"/>
              <a:t> Cường</a:t>
            </a:r>
            <a:endParaRPr lang="en-US" sz="2000">
              <a:cs typeface="Calibri"/>
            </a:endParaRPr>
          </a:p>
          <a:p>
            <a:pPr indent="-228600" algn="l">
              <a:buFont typeface="Arial" panose="020B0604020202020204" pitchFamily="34" charset="0"/>
              <a:buChar char="•"/>
            </a:pPr>
            <a:r>
              <a:rPr lang="en-US" sz="2000"/>
              <a:t>2 Nguyễn Bảo Gia Hân</a:t>
            </a:r>
            <a:endParaRPr lang="en-US" sz="2000">
              <a:cs typeface="Calibri"/>
            </a:endParaRPr>
          </a:p>
          <a:p>
            <a:pPr indent="-228600" algn="l">
              <a:buFont typeface="Arial" panose="020B0604020202020204" pitchFamily="34" charset="0"/>
              <a:buChar char="•"/>
            </a:pPr>
            <a:r>
              <a:rPr lang="en-US" sz="2000"/>
              <a:t>3 </a:t>
            </a:r>
            <a:r>
              <a:rPr lang="en-US" sz="2000" err="1"/>
              <a:t>Âu</a:t>
            </a:r>
            <a:r>
              <a:rPr lang="en-US" sz="2000"/>
              <a:t> Dương Trung Hào</a:t>
            </a:r>
            <a:endParaRPr lang="en-US" sz="2000">
              <a:cs typeface="Calibri"/>
            </a:endParaRPr>
          </a:p>
          <a:p>
            <a:pPr indent="-228600" algn="l">
              <a:buFont typeface="Arial" panose="020B0604020202020204" pitchFamily="34" charset="0"/>
              <a:buChar char="•"/>
            </a:pPr>
            <a:r>
              <a:rPr lang="en-US" sz="2000"/>
              <a:t>4 </a:t>
            </a:r>
            <a:r>
              <a:rPr lang="en-US" sz="2000" err="1"/>
              <a:t>Trần</a:t>
            </a:r>
            <a:r>
              <a:rPr lang="en-US" sz="2000"/>
              <a:t> Thị </a:t>
            </a:r>
            <a:r>
              <a:rPr lang="en-US" sz="2000" err="1"/>
              <a:t>Lộc</a:t>
            </a:r>
            <a:endParaRPr lang="en-US" sz="2000">
              <a:cs typeface="Calibri"/>
            </a:endParaRPr>
          </a:p>
          <a:p>
            <a:pPr algn="l"/>
            <a:endParaRPr lang="en-US" sz="2000">
              <a:cs typeface="Calibri"/>
            </a:endParaRPr>
          </a:p>
        </p:txBody>
      </p:sp>
      <p:pic>
        <p:nvPicPr>
          <p:cNvPr id="4" name="Hình ảnh 4" descr="Ảnh có chứa văn bản&#10;&#10;Mô tả được tự động tạo">
            <a:extLst>
              <a:ext uri="{FF2B5EF4-FFF2-40B4-BE49-F238E27FC236}">
                <a16:creationId xmlns:a16="http://schemas.microsoft.com/office/drawing/2014/main" id="{F8E585AC-8971-77E1-A3B0-F150710B6432}"/>
              </a:ext>
            </a:extLst>
          </p:cNvPr>
          <p:cNvPicPr>
            <a:picLocks noChangeAspect="1"/>
          </p:cNvPicPr>
          <p:nvPr/>
        </p:nvPicPr>
        <p:blipFill rotWithShape="1">
          <a:blip r:embed="rId3"/>
          <a:srcRect r="5788" b="-1"/>
          <a:stretch/>
        </p:blipFill>
        <p:spPr>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44"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532"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092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ADF25146-E2ED-0575-E0B6-744839C74A60}"/>
              </a:ext>
            </a:extLst>
          </p:cNvPr>
          <p:cNvSpPr>
            <a:spLocks noGrp="1"/>
          </p:cNvSpPr>
          <p:nvPr>
            <p:ph type="title"/>
          </p:nvPr>
        </p:nvSpPr>
        <p:spPr>
          <a:xfrm>
            <a:off x="640080" y="325369"/>
            <a:ext cx="4368602" cy="1956841"/>
          </a:xfrm>
        </p:spPr>
        <p:txBody>
          <a:bodyPr anchor="b">
            <a:normAutofit/>
          </a:bodyPr>
          <a:lstStyle/>
          <a:p>
            <a:r>
              <a:rPr lang="vi-VN" sz="5400">
                <a:latin typeface="Times New Roman"/>
                <a:cs typeface="Times New Roman"/>
              </a:rPr>
              <a:t> Trĩ nội</a:t>
            </a:r>
          </a:p>
        </p:txBody>
      </p:sp>
      <p:sp>
        <p:nvSpPr>
          <p:cNvPr id="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êu đề phụ 2">
            <a:extLst>
              <a:ext uri="{FF2B5EF4-FFF2-40B4-BE49-F238E27FC236}">
                <a16:creationId xmlns:a16="http://schemas.microsoft.com/office/drawing/2014/main" id="{013D9E6C-D7A9-DE28-4681-A19C6418D719}"/>
              </a:ext>
            </a:extLst>
          </p:cNvPr>
          <p:cNvSpPr>
            <a:spLocks noGrp="1"/>
          </p:cNvSpPr>
          <p:nvPr>
            <p:ph idx="1"/>
          </p:nvPr>
        </p:nvSpPr>
        <p:spPr>
          <a:xfrm>
            <a:off x="136873" y="2872899"/>
            <a:ext cx="5278756" cy="3320668"/>
          </a:xfrm>
        </p:spPr>
        <p:txBody>
          <a:bodyPr vert="horz" lIns="91440" tIns="45720" rIns="91440" bIns="45720" rtlCol="0" anchor="t">
            <a:normAutofit/>
          </a:bodyPr>
          <a:lstStyle/>
          <a:p>
            <a:pPr>
              <a:buFont typeface="Wingdings"/>
              <a:buChar char="q"/>
            </a:pPr>
            <a:r>
              <a:rPr lang="en-US" sz="1700">
                <a:latin typeface="Times New Roman"/>
                <a:cs typeface="Calibri Light"/>
              </a:rPr>
              <a:t>Tiêu </a:t>
            </a:r>
            <a:r>
              <a:rPr lang="en-US" sz="1700" err="1">
                <a:latin typeface="Times New Roman"/>
                <a:cs typeface="Calibri Light"/>
              </a:rPr>
              <a:t>ra</a:t>
            </a:r>
            <a:r>
              <a:rPr lang="en-US" sz="1700">
                <a:latin typeface="Times New Roman"/>
                <a:cs typeface="Calibri Light"/>
              </a:rPr>
              <a:t> </a:t>
            </a:r>
            <a:r>
              <a:rPr lang="en-US" sz="1700" err="1">
                <a:latin typeface="Times New Roman"/>
                <a:cs typeface="Calibri Light"/>
              </a:rPr>
              <a:t>máu</a:t>
            </a:r>
            <a:r>
              <a:rPr lang="en-US" sz="1700">
                <a:latin typeface="Times New Roman"/>
                <a:cs typeface="Calibri Light"/>
              </a:rPr>
              <a:t>: </a:t>
            </a:r>
          </a:p>
          <a:p>
            <a:pPr lvl="1">
              <a:buFont typeface="Wingdings"/>
              <a:buChar char="q"/>
            </a:pPr>
            <a:r>
              <a:rPr lang="en-US" sz="1300" err="1">
                <a:latin typeface="Times New Roman"/>
                <a:cs typeface="Calibri Light"/>
              </a:rPr>
              <a:t>máu</a:t>
            </a:r>
            <a:r>
              <a:rPr lang="en-US" sz="1300">
                <a:latin typeface="Times New Roman"/>
                <a:cs typeface="Calibri Light"/>
              </a:rPr>
              <a:t> </a:t>
            </a:r>
            <a:r>
              <a:rPr lang="en-US" sz="1300" err="1">
                <a:latin typeface="Times New Roman"/>
                <a:cs typeface="Calibri Light"/>
              </a:rPr>
              <a:t>đỏ</a:t>
            </a:r>
            <a:r>
              <a:rPr lang="en-US" sz="1300">
                <a:latin typeface="Times New Roman"/>
                <a:cs typeface="Calibri Light"/>
              </a:rPr>
              <a:t> </a:t>
            </a:r>
            <a:r>
              <a:rPr lang="en-US" sz="1300" err="1">
                <a:latin typeface="Times New Roman"/>
                <a:cs typeface="Calibri Light"/>
              </a:rPr>
              <a:t>tươi</a:t>
            </a:r>
            <a:endParaRPr lang="en-US" sz="1300" err="1">
              <a:latin typeface="Times New Roman"/>
              <a:cs typeface="Calibri"/>
            </a:endParaRPr>
          </a:p>
          <a:p>
            <a:pPr lvl="1">
              <a:buFont typeface="Wingdings"/>
              <a:buChar char="q"/>
            </a:pPr>
            <a:r>
              <a:rPr lang="en-US" sz="1300" err="1">
                <a:latin typeface="Times New Roman"/>
                <a:cs typeface="Calibri Light"/>
              </a:rPr>
              <a:t>chảy</a:t>
            </a:r>
            <a:r>
              <a:rPr lang="en-US" sz="1300">
                <a:latin typeface="Times New Roman"/>
                <a:cs typeface="Calibri Light"/>
              </a:rPr>
              <a:t> </a:t>
            </a:r>
            <a:r>
              <a:rPr lang="en-US" sz="1300" err="1">
                <a:latin typeface="Times New Roman"/>
                <a:cs typeface="Calibri Light"/>
              </a:rPr>
              <a:t>máu</a:t>
            </a:r>
            <a:r>
              <a:rPr lang="en-US" sz="1300">
                <a:latin typeface="Times New Roman"/>
                <a:cs typeface="Calibri Light"/>
              </a:rPr>
              <a:t> </a:t>
            </a:r>
            <a:r>
              <a:rPr lang="en-US" sz="1300" err="1">
                <a:latin typeface="Times New Roman"/>
                <a:cs typeface="Calibri Light"/>
              </a:rPr>
              <a:t>không</a:t>
            </a:r>
            <a:r>
              <a:rPr lang="en-US" sz="1300">
                <a:latin typeface="Times New Roman"/>
                <a:cs typeface="Calibri Light"/>
              </a:rPr>
              <a:t> </a:t>
            </a:r>
            <a:r>
              <a:rPr lang="en-US" sz="1300" err="1">
                <a:latin typeface="Times New Roman"/>
                <a:cs typeface="Calibri Light"/>
              </a:rPr>
              <a:t>lẫn</a:t>
            </a:r>
            <a:r>
              <a:rPr lang="en-US" sz="1300">
                <a:latin typeface="Times New Roman"/>
                <a:cs typeface="Calibri Light"/>
              </a:rPr>
              <a:t> </a:t>
            </a:r>
            <a:r>
              <a:rPr lang="en-US" sz="1300" err="1">
                <a:latin typeface="Times New Roman"/>
                <a:cs typeface="Calibri Light"/>
              </a:rPr>
              <a:t>với</a:t>
            </a:r>
            <a:r>
              <a:rPr lang="en-US" sz="1300">
                <a:latin typeface="Times New Roman"/>
                <a:cs typeface="Calibri Light"/>
              </a:rPr>
              <a:t> </a:t>
            </a:r>
            <a:r>
              <a:rPr lang="en-US" sz="1300" err="1">
                <a:latin typeface="Times New Roman"/>
                <a:cs typeface="Calibri Light"/>
              </a:rPr>
              <a:t>phân</a:t>
            </a:r>
            <a:endParaRPr lang="en-US" sz="1300" err="1">
              <a:latin typeface="Times New Roman"/>
              <a:cs typeface="Calibri"/>
            </a:endParaRPr>
          </a:p>
          <a:p>
            <a:pPr lvl="1">
              <a:buFont typeface="Wingdings"/>
              <a:buChar char="q"/>
            </a:pPr>
            <a:r>
              <a:rPr lang="en-US" sz="1300" err="1">
                <a:latin typeface="Times New Roman"/>
                <a:cs typeface="Calibri Light"/>
              </a:rPr>
              <a:t>chảy</a:t>
            </a:r>
            <a:r>
              <a:rPr lang="en-US" sz="1300">
                <a:latin typeface="Times New Roman"/>
                <a:cs typeface="Calibri Light"/>
              </a:rPr>
              <a:t> </a:t>
            </a:r>
            <a:r>
              <a:rPr lang="en-US" sz="1300" err="1">
                <a:latin typeface="Times New Roman"/>
                <a:cs typeface="Calibri Light"/>
              </a:rPr>
              <a:t>thành</a:t>
            </a:r>
            <a:r>
              <a:rPr lang="en-US" sz="1300">
                <a:latin typeface="Times New Roman"/>
                <a:cs typeface="Calibri Light"/>
              </a:rPr>
              <a:t> </a:t>
            </a:r>
            <a:r>
              <a:rPr lang="en-US" sz="1300" err="1">
                <a:latin typeface="Times New Roman"/>
                <a:cs typeface="Calibri Light"/>
              </a:rPr>
              <a:t>tia</a:t>
            </a:r>
            <a:r>
              <a:rPr lang="en-US" sz="1300">
                <a:latin typeface="Times New Roman"/>
                <a:cs typeface="Calibri Light"/>
              </a:rPr>
              <a:t> </a:t>
            </a:r>
            <a:r>
              <a:rPr lang="en-US" sz="1300" err="1">
                <a:latin typeface="Times New Roman"/>
                <a:cs typeface="Calibri Light"/>
              </a:rPr>
              <a:t>như</a:t>
            </a:r>
            <a:r>
              <a:rPr lang="en-US" sz="1300">
                <a:latin typeface="Times New Roman"/>
                <a:cs typeface="Calibri Light"/>
              </a:rPr>
              <a:t> </a:t>
            </a:r>
            <a:r>
              <a:rPr lang="en-US" sz="1300" err="1">
                <a:latin typeface="Times New Roman"/>
                <a:cs typeface="Calibri Light"/>
              </a:rPr>
              <a:t>cắt</a:t>
            </a:r>
            <a:r>
              <a:rPr lang="en-US" sz="1300">
                <a:latin typeface="Times New Roman"/>
                <a:cs typeface="Calibri Light"/>
              </a:rPr>
              <a:t> </a:t>
            </a:r>
            <a:r>
              <a:rPr lang="en-US" sz="1300" err="1">
                <a:latin typeface="Times New Roman"/>
                <a:cs typeface="Calibri Light"/>
              </a:rPr>
              <a:t>tiết</a:t>
            </a:r>
            <a:r>
              <a:rPr lang="en-US" sz="1300">
                <a:latin typeface="Times New Roman"/>
                <a:cs typeface="Calibri Light"/>
              </a:rPr>
              <a:t> </a:t>
            </a:r>
            <a:r>
              <a:rPr lang="en-US" sz="1300" err="1">
                <a:latin typeface="Times New Roman"/>
                <a:cs typeface="Calibri Light"/>
              </a:rPr>
              <a:t>gà</a:t>
            </a:r>
            <a:r>
              <a:rPr lang="en-US" sz="1300">
                <a:latin typeface="Times New Roman"/>
                <a:cs typeface="Calibri Light"/>
              </a:rPr>
              <a:t> </a:t>
            </a:r>
            <a:r>
              <a:rPr lang="en-US" sz="1300" err="1">
                <a:latin typeface="Times New Roman"/>
                <a:cs typeface="Calibri Light"/>
              </a:rPr>
              <a:t>trước</a:t>
            </a:r>
            <a:r>
              <a:rPr lang="en-US" sz="1300">
                <a:latin typeface="Times New Roman"/>
                <a:cs typeface="Calibri Light"/>
              </a:rPr>
              <a:t> </a:t>
            </a:r>
            <a:r>
              <a:rPr lang="en-US" sz="1300" err="1">
                <a:latin typeface="Times New Roman"/>
                <a:cs typeface="Calibri Light"/>
              </a:rPr>
              <a:t>khi</a:t>
            </a:r>
            <a:r>
              <a:rPr lang="en-US" sz="1300">
                <a:latin typeface="Times New Roman"/>
                <a:cs typeface="Calibri Light"/>
              </a:rPr>
              <a:t> </a:t>
            </a:r>
            <a:r>
              <a:rPr lang="en-US" sz="1300" err="1">
                <a:latin typeface="Times New Roman"/>
                <a:cs typeface="Calibri Light"/>
              </a:rPr>
              <a:t>phân</a:t>
            </a:r>
            <a:r>
              <a:rPr lang="en-US" sz="1300">
                <a:latin typeface="Times New Roman"/>
                <a:cs typeface="Calibri Light"/>
              </a:rPr>
              <a:t> </a:t>
            </a:r>
            <a:r>
              <a:rPr lang="en-US" sz="1300" err="1">
                <a:latin typeface="Times New Roman"/>
                <a:cs typeface="Calibri Light"/>
              </a:rPr>
              <a:t>ra</a:t>
            </a:r>
            <a:r>
              <a:rPr lang="en-US" sz="1300">
                <a:latin typeface="Times New Roman"/>
                <a:cs typeface="Calibri Light"/>
              </a:rPr>
              <a:t>/</a:t>
            </a:r>
            <a:r>
              <a:rPr lang="en-US" sz="1300" err="1">
                <a:latin typeface="Times New Roman"/>
                <a:cs typeface="Calibri Light"/>
              </a:rPr>
              <a:t>nhỏ</a:t>
            </a:r>
            <a:r>
              <a:rPr lang="en-US" sz="1300">
                <a:latin typeface="Times New Roman"/>
                <a:cs typeface="Calibri Light"/>
              </a:rPr>
              <a:t> </a:t>
            </a:r>
            <a:r>
              <a:rPr lang="en-US" sz="1300" err="1">
                <a:latin typeface="Times New Roman"/>
                <a:cs typeface="Calibri Light"/>
              </a:rPr>
              <a:t>giọt</a:t>
            </a:r>
            <a:r>
              <a:rPr lang="en-US" sz="1300">
                <a:latin typeface="Times New Roman"/>
                <a:cs typeface="Calibri Light"/>
              </a:rPr>
              <a:t> </a:t>
            </a:r>
            <a:r>
              <a:rPr lang="en-US" sz="1300" err="1">
                <a:latin typeface="Times New Roman"/>
                <a:cs typeface="Calibri Light"/>
              </a:rPr>
              <a:t>thành</a:t>
            </a:r>
            <a:r>
              <a:rPr lang="en-US" sz="1300">
                <a:latin typeface="Times New Roman"/>
                <a:cs typeface="Calibri Light"/>
              </a:rPr>
              <a:t> </a:t>
            </a:r>
            <a:r>
              <a:rPr lang="en-US" sz="1300" err="1">
                <a:latin typeface="Times New Roman"/>
                <a:cs typeface="Calibri Light"/>
              </a:rPr>
              <a:t>bồn</a:t>
            </a:r>
            <a:r>
              <a:rPr lang="en-US" sz="1300">
                <a:latin typeface="Times New Roman"/>
                <a:cs typeface="Calibri Light"/>
              </a:rPr>
              <a:t> </a:t>
            </a:r>
            <a:r>
              <a:rPr lang="en-US" sz="1300" err="1">
                <a:latin typeface="Times New Roman"/>
                <a:cs typeface="Calibri Light"/>
              </a:rPr>
              <a:t>cầu</a:t>
            </a:r>
            <a:r>
              <a:rPr lang="en-US" sz="1300">
                <a:latin typeface="Times New Roman"/>
                <a:cs typeface="Calibri Light"/>
              </a:rPr>
              <a:t> </a:t>
            </a:r>
            <a:r>
              <a:rPr lang="en-US" sz="1300" err="1">
                <a:latin typeface="Times New Roman"/>
                <a:cs typeface="Calibri Light"/>
              </a:rPr>
              <a:t>sau</a:t>
            </a:r>
            <a:r>
              <a:rPr lang="en-US" sz="1300">
                <a:latin typeface="Times New Roman"/>
                <a:cs typeface="Calibri Light"/>
              </a:rPr>
              <a:t> </a:t>
            </a:r>
            <a:r>
              <a:rPr lang="en-US" sz="1300" err="1">
                <a:latin typeface="Times New Roman"/>
                <a:cs typeface="Calibri Light"/>
              </a:rPr>
              <a:t>khi</a:t>
            </a:r>
            <a:r>
              <a:rPr lang="en-US" sz="1300">
                <a:latin typeface="Times New Roman"/>
                <a:cs typeface="Calibri Light"/>
              </a:rPr>
              <a:t> </a:t>
            </a:r>
            <a:r>
              <a:rPr lang="en-US" sz="1300" err="1">
                <a:latin typeface="Times New Roman"/>
                <a:cs typeface="Calibri Light"/>
              </a:rPr>
              <a:t>đi</a:t>
            </a:r>
            <a:r>
              <a:rPr lang="en-US" sz="1300">
                <a:latin typeface="Times New Roman"/>
                <a:cs typeface="Calibri Light"/>
              </a:rPr>
              <a:t> </a:t>
            </a:r>
            <a:r>
              <a:rPr lang="en-US" sz="1300" err="1">
                <a:latin typeface="Times New Roman"/>
                <a:cs typeface="Calibri Light"/>
              </a:rPr>
              <a:t>vệ</a:t>
            </a:r>
            <a:r>
              <a:rPr lang="en-US" sz="1300">
                <a:latin typeface="Times New Roman"/>
                <a:cs typeface="Calibri Light"/>
              </a:rPr>
              <a:t> </a:t>
            </a:r>
            <a:r>
              <a:rPr lang="en-US" sz="1300" err="1">
                <a:latin typeface="Times New Roman"/>
                <a:cs typeface="Calibri Light"/>
              </a:rPr>
              <a:t>sinh</a:t>
            </a:r>
            <a:r>
              <a:rPr lang="en-US" sz="1300">
                <a:latin typeface="Times New Roman"/>
                <a:cs typeface="Calibri Light"/>
              </a:rPr>
              <a:t> </a:t>
            </a:r>
            <a:r>
              <a:rPr lang="en-US" sz="1300" err="1">
                <a:latin typeface="Times New Roman"/>
                <a:cs typeface="Calibri Light"/>
              </a:rPr>
              <a:t>xong</a:t>
            </a:r>
            <a:r>
              <a:rPr lang="en-US" sz="1300">
                <a:latin typeface="Times New Roman"/>
                <a:cs typeface="Calibri Light"/>
              </a:rPr>
              <a:t>/</a:t>
            </a:r>
            <a:r>
              <a:rPr lang="en-US" sz="1300" err="1">
                <a:latin typeface="Times New Roman"/>
                <a:cs typeface="Calibri Light"/>
              </a:rPr>
              <a:t>dính</a:t>
            </a:r>
            <a:r>
              <a:rPr lang="en-US" sz="1300">
                <a:latin typeface="Times New Roman"/>
                <a:cs typeface="Calibri Light"/>
              </a:rPr>
              <a:t> </a:t>
            </a:r>
            <a:r>
              <a:rPr lang="en-US" sz="1300" err="1">
                <a:latin typeface="Times New Roman"/>
                <a:cs typeface="Calibri Light"/>
              </a:rPr>
              <a:t>trên</a:t>
            </a:r>
            <a:r>
              <a:rPr lang="en-US" sz="1300">
                <a:latin typeface="Times New Roman"/>
                <a:cs typeface="Calibri Light"/>
              </a:rPr>
              <a:t> GVS </a:t>
            </a:r>
            <a:endParaRPr lang="en-US" sz="1300">
              <a:latin typeface="Times New Roman"/>
              <a:cs typeface="Calibri"/>
            </a:endParaRPr>
          </a:p>
          <a:p>
            <a:pPr>
              <a:buFont typeface="Wingdings"/>
              <a:buChar char="q"/>
            </a:pPr>
            <a:r>
              <a:rPr lang="en-US" sz="1700" err="1">
                <a:latin typeface="Times New Roman"/>
                <a:cs typeface="Calibri Light"/>
              </a:rPr>
              <a:t>Khối</a:t>
            </a:r>
            <a:r>
              <a:rPr lang="en-US" sz="1700">
                <a:latin typeface="Times New Roman"/>
                <a:cs typeface="Calibri Light"/>
              </a:rPr>
              <a:t> </a:t>
            </a:r>
            <a:r>
              <a:rPr lang="en-US" sz="1700" err="1">
                <a:latin typeface="Times New Roman"/>
                <a:cs typeface="Calibri Light"/>
              </a:rPr>
              <a:t>sa</a:t>
            </a:r>
            <a:r>
              <a:rPr lang="en-US" sz="1700">
                <a:latin typeface="Times New Roman"/>
                <a:cs typeface="Calibri Light"/>
              </a:rPr>
              <a:t> </a:t>
            </a:r>
            <a:r>
              <a:rPr lang="en-US" sz="1700" err="1">
                <a:latin typeface="Times New Roman"/>
                <a:cs typeface="Calibri Light"/>
              </a:rPr>
              <a:t>hậu</a:t>
            </a:r>
            <a:r>
              <a:rPr lang="en-US" sz="1700">
                <a:latin typeface="Times New Roman"/>
                <a:cs typeface="Calibri Light"/>
              </a:rPr>
              <a:t> </a:t>
            </a:r>
            <a:r>
              <a:rPr lang="en-US" sz="1700" err="1">
                <a:latin typeface="Times New Roman"/>
                <a:cs typeface="Calibri Light"/>
              </a:rPr>
              <a:t>môn</a:t>
            </a:r>
            <a:r>
              <a:rPr lang="en-US" sz="1700">
                <a:latin typeface="Times New Roman"/>
                <a:cs typeface="Calibri Light"/>
              </a:rPr>
              <a:t>:</a:t>
            </a:r>
          </a:p>
          <a:p>
            <a:pPr lvl="1">
              <a:buFont typeface="Wingdings"/>
              <a:buChar char="q"/>
            </a:pPr>
            <a:r>
              <a:rPr lang="en-US" sz="1300">
                <a:latin typeface="Times New Roman"/>
                <a:cs typeface="Calibri Light"/>
              </a:rPr>
              <a:t>chia </a:t>
            </a:r>
            <a:r>
              <a:rPr lang="en-US" sz="1300" err="1">
                <a:latin typeface="Times New Roman"/>
                <a:cs typeface="Calibri Light"/>
              </a:rPr>
              <a:t>búi</a:t>
            </a:r>
            <a:r>
              <a:rPr lang="en-US" sz="1300">
                <a:latin typeface="Times New Roman"/>
                <a:cs typeface="Calibri Light"/>
              </a:rPr>
              <a:t>, </a:t>
            </a:r>
            <a:r>
              <a:rPr lang="en-US" sz="1300" err="1">
                <a:latin typeface="Times New Roman"/>
                <a:cs typeface="Calibri Light"/>
              </a:rPr>
              <a:t>ấn</a:t>
            </a:r>
            <a:r>
              <a:rPr lang="en-US" sz="1300">
                <a:latin typeface="Times New Roman"/>
                <a:cs typeface="Calibri Light"/>
              </a:rPr>
              <a:t> </a:t>
            </a:r>
            <a:r>
              <a:rPr lang="en-US" sz="1300" err="1">
                <a:latin typeface="Times New Roman"/>
                <a:cs typeface="Calibri Light"/>
              </a:rPr>
              <a:t>xẹp</a:t>
            </a:r>
            <a:r>
              <a:rPr lang="en-US" sz="1300">
                <a:latin typeface="Times New Roman"/>
                <a:cs typeface="Calibri Light"/>
              </a:rPr>
              <a:t>, </a:t>
            </a:r>
            <a:r>
              <a:rPr lang="en-US" sz="1300" err="1">
                <a:latin typeface="Times New Roman"/>
                <a:cs typeface="Calibri Light"/>
              </a:rPr>
              <a:t>phủ</a:t>
            </a:r>
            <a:r>
              <a:rPr lang="en-US" sz="1300">
                <a:latin typeface="Times New Roman"/>
                <a:cs typeface="Calibri Light"/>
              </a:rPr>
              <a:t> </a:t>
            </a:r>
            <a:r>
              <a:rPr lang="en-US" sz="1300" err="1">
                <a:latin typeface="Times New Roman"/>
                <a:cs typeface="Calibri Light"/>
              </a:rPr>
              <a:t>bằng</a:t>
            </a:r>
            <a:r>
              <a:rPr lang="en-US" sz="1300">
                <a:latin typeface="Times New Roman"/>
                <a:cs typeface="Calibri Light"/>
              </a:rPr>
              <a:t> </a:t>
            </a:r>
            <a:r>
              <a:rPr lang="en-US" sz="1300" err="1">
                <a:latin typeface="Times New Roman"/>
                <a:cs typeface="Calibri Light"/>
              </a:rPr>
              <a:t>niêm</a:t>
            </a:r>
            <a:r>
              <a:rPr lang="en-US" sz="1300">
                <a:latin typeface="Times New Roman"/>
                <a:cs typeface="Calibri Light"/>
              </a:rPr>
              <a:t> </a:t>
            </a:r>
            <a:r>
              <a:rPr lang="en-US" sz="1300" err="1">
                <a:latin typeface="Times New Roman"/>
                <a:cs typeface="Calibri Light"/>
              </a:rPr>
              <a:t>mạc</a:t>
            </a:r>
            <a:r>
              <a:rPr lang="en-US" sz="1300">
                <a:latin typeface="Times New Roman"/>
                <a:cs typeface="Calibri Light"/>
              </a:rPr>
              <a:t> </a:t>
            </a:r>
            <a:r>
              <a:rPr lang="en-US" sz="1300" err="1">
                <a:latin typeface="Times New Roman"/>
                <a:cs typeface="Calibri Light"/>
              </a:rPr>
              <a:t>bóng</a:t>
            </a:r>
            <a:r>
              <a:rPr lang="en-US" sz="1300">
                <a:latin typeface="Times New Roman"/>
                <a:cs typeface="Calibri Light"/>
              </a:rPr>
              <a:t> </a:t>
            </a:r>
            <a:r>
              <a:rPr lang="en-US" sz="1300" err="1">
                <a:latin typeface="Times New Roman"/>
                <a:cs typeface="Calibri Light"/>
              </a:rPr>
              <a:t>màu</a:t>
            </a:r>
            <a:r>
              <a:rPr lang="en-US" sz="1300">
                <a:latin typeface="Times New Roman"/>
                <a:cs typeface="Calibri Light"/>
              </a:rPr>
              <a:t> </a:t>
            </a:r>
            <a:r>
              <a:rPr lang="en-US" sz="1300" err="1">
                <a:latin typeface="Times New Roman"/>
                <a:cs typeface="Calibri Light"/>
              </a:rPr>
              <a:t>đỏ</a:t>
            </a:r>
            <a:r>
              <a:rPr lang="en-US" sz="1300">
                <a:latin typeface="Times New Roman"/>
                <a:cs typeface="Calibri Light"/>
              </a:rPr>
              <a:t> </a:t>
            </a:r>
            <a:r>
              <a:rPr lang="en-US" sz="1300" err="1">
                <a:latin typeface="Times New Roman"/>
                <a:cs typeface="Calibri Light"/>
              </a:rPr>
              <a:t>tím</a:t>
            </a:r>
            <a:endParaRPr lang="en-US" sz="1300" err="1">
              <a:latin typeface="Calibri"/>
              <a:cs typeface="Calibri"/>
            </a:endParaRPr>
          </a:p>
          <a:p>
            <a:pPr lvl="1">
              <a:buFont typeface="Wingdings"/>
              <a:buChar char="q"/>
            </a:pPr>
            <a:r>
              <a:rPr lang="en-US" sz="1300" err="1">
                <a:latin typeface="Times New Roman"/>
                <a:cs typeface="Calibri Light"/>
              </a:rPr>
              <a:t>xuất</a:t>
            </a:r>
            <a:r>
              <a:rPr lang="en-US" sz="1300">
                <a:latin typeface="Times New Roman"/>
                <a:cs typeface="Calibri Light"/>
              </a:rPr>
              <a:t> </a:t>
            </a:r>
            <a:r>
              <a:rPr lang="en-US" sz="1300" err="1">
                <a:latin typeface="Times New Roman"/>
                <a:cs typeface="Calibri Light"/>
              </a:rPr>
              <a:t>hiện</a:t>
            </a:r>
            <a:r>
              <a:rPr lang="en-US" sz="1300">
                <a:latin typeface="Times New Roman"/>
                <a:cs typeface="Calibri Light"/>
              </a:rPr>
              <a:t> </a:t>
            </a:r>
            <a:r>
              <a:rPr lang="en-US" sz="1300" err="1">
                <a:latin typeface="Times New Roman"/>
                <a:cs typeface="Calibri Light"/>
              </a:rPr>
              <a:t>khi</a:t>
            </a:r>
            <a:r>
              <a:rPr lang="en-US" sz="1300">
                <a:latin typeface="Times New Roman"/>
                <a:cs typeface="Calibri Light"/>
              </a:rPr>
              <a:t> </a:t>
            </a:r>
            <a:r>
              <a:rPr lang="en-US" sz="1300" err="1">
                <a:latin typeface="Times New Roman"/>
                <a:cs typeface="Calibri Light"/>
              </a:rPr>
              <a:t>đi</a:t>
            </a:r>
            <a:r>
              <a:rPr lang="en-US" sz="1300">
                <a:latin typeface="Times New Roman"/>
                <a:cs typeface="Calibri Light"/>
              </a:rPr>
              <a:t> </a:t>
            </a:r>
            <a:r>
              <a:rPr lang="en-US" sz="1300" err="1">
                <a:latin typeface="Times New Roman"/>
                <a:cs typeface="Calibri Light"/>
              </a:rPr>
              <a:t>lại</a:t>
            </a:r>
            <a:r>
              <a:rPr lang="en-US" sz="1300">
                <a:latin typeface="Times New Roman"/>
                <a:cs typeface="Calibri Light"/>
              </a:rPr>
              <a:t> </a:t>
            </a:r>
            <a:r>
              <a:rPr lang="en-US" sz="1300" err="1">
                <a:latin typeface="Times New Roman"/>
                <a:cs typeface="Calibri Light"/>
              </a:rPr>
              <a:t>nhiều</a:t>
            </a:r>
            <a:r>
              <a:rPr lang="en-US" sz="1300">
                <a:latin typeface="Times New Roman"/>
                <a:cs typeface="Calibri Light"/>
              </a:rPr>
              <a:t>/</a:t>
            </a:r>
            <a:r>
              <a:rPr lang="en-US" sz="1300" err="1">
                <a:latin typeface="Times New Roman"/>
                <a:cs typeface="Calibri Light"/>
              </a:rPr>
              <a:t>đi</a:t>
            </a:r>
            <a:r>
              <a:rPr lang="en-US" sz="1300">
                <a:latin typeface="Times New Roman"/>
                <a:cs typeface="Calibri Light"/>
              </a:rPr>
              <a:t> </a:t>
            </a:r>
            <a:r>
              <a:rPr lang="en-US" sz="1300" err="1">
                <a:latin typeface="Times New Roman"/>
                <a:cs typeface="Calibri Light"/>
              </a:rPr>
              <a:t>tiêu</a:t>
            </a:r>
            <a:r>
              <a:rPr lang="en-US" sz="1300">
                <a:latin typeface="Times New Roman"/>
                <a:cs typeface="Calibri Light"/>
              </a:rPr>
              <a:t>/</a:t>
            </a:r>
            <a:r>
              <a:rPr lang="en-US" sz="1300" err="1">
                <a:latin typeface="Times New Roman"/>
                <a:cs typeface="Calibri Light"/>
              </a:rPr>
              <a:t>mang</a:t>
            </a:r>
            <a:r>
              <a:rPr lang="en-US" sz="1300">
                <a:latin typeface="Times New Roman"/>
                <a:cs typeface="Calibri Light"/>
              </a:rPr>
              <a:t> </a:t>
            </a:r>
            <a:r>
              <a:rPr lang="en-US" sz="1300" err="1">
                <a:latin typeface="Times New Roman"/>
                <a:cs typeface="Calibri Light"/>
              </a:rPr>
              <a:t>vác</a:t>
            </a:r>
            <a:r>
              <a:rPr lang="en-US" sz="1300">
                <a:latin typeface="Times New Roman"/>
                <a:cs typeface="Calibri Light"/>
              </a:rPr>
              <a:t> </a:t>
            </a:r>
            <a:r>
              <a:rPr lang="en-US" sz="1300" err="1">
                <a:latin typeface="Times New Roman"/>
                <a:cs typeface="Calibri Light"/>
              </a:rPr>
              <a:t>nặng</a:t>
            </a:r>
            <a:r>
              <a:rPr lang="en-US" sz="1300">
                <a:latin typeface="Times New Roman"/>
                <a:cs typeface="Calibri Light"/>
              </a:rPr>
              <a:t>, </a:t>
            </a:r>
            <a:r>
              <a:rPr lang="en-US" sz="1300" err="1">
                <a:latin typeface="Times New Roman"/>
                <a:cs typeface="Calibri Light"/>
              </a:rPr>
              <a:t>có</a:t>
            </a:r>
            <a:r>
              <a:rPr lang="en-US" sz="1300">
                <a:latin typeface="Times New Roman"/>
                <a:cs typeface="Calibri Light"/>
              </a:rPr>
              <a:t> </a:t>
            </a:r>
            <a:r>
              <a:rPr lang="en-US" sz="1300" err="1">
                <a:latin typeface="Times New Roman"/>
                <a:cs typeface="Calibri Light"/>
              </a:rPr>
              <a:t>thể</a:t>
            </a:r>
            <a:r>
              <a:rPr lang="en-US" sz="1300">
                <a:latin typeface="Times New Roman"/>
                <a:cs typeface="Calibri Light"/>
              </a:rPr>
              <a:t> quay </a:t>
            </a:r>
            <a:r>
              <a:rPr lang="en-US" sz="1300" err="1">
                <a:latin typeface="Times New Roman"/>
                <a:cs typeface="Calibri Light"/>
              </a:rPr>
              <a:t>trở</a:t>
            </a:r>
            <a:r>
              <a:rPr lang="en-US" sz="1300">
                <a:latin typeface="Times New Roman"/>
                <a:cs typeface="Calibri Light"/>
              </a:rPr>
              <a:t> </a:t>
            </a:r>
            <a:r>
              <a:rPr lang="en-US" sz="1300" err="1">
                <a:latin typeface="Times New Roman"/>
                <a:cs typeface="Calibri Light"/>
              </a:rPr>
              <a:t>lại</a:t>
            </a:r>
            <a:r>
              <a:rPr lang="en-US" sz="1300">
                <a:latin typeface="Times New Roman"/>
                <a:cs typeface="Calibri Light"/>
              </a:rPr>
              <a:t> </a:t>
            </a:r>
            <a:r>
              <a:rPr lang="en-US" sz="1300" err="1">
                <a:latin typeface="Times New Roman"/>
                <a:cs typeface="Calibri Light"/>
              </a:rPr>
              <a:t>bên</a:t>
            </a:r>
            <a:r>
              <a:rPr lang="en-US" sz="1300">
                <a:latin typeface="Times New Roman"/>
                <a:cs typeface="Calibri Light"/>
              </a:rPr>
              <a:t> </a:t>
            </a:r>
            <a:r>
              <a:rPr lang="en-US" sz="1300" err="1">
                <a:latin typeface="Times New Roman"/>
                <a:cs typeface="Calibri Light"/>
              </a:rPr>
              <a:t>trong</a:t>
            </a:r>
            <a:r>
              <a:rPr lang="en-US" sz="1300">
                <a:latin typeface="Times New Roman"/>
                <a:cs typeface="Calibri Light"/>
              </a:rPr>
              <a:t>.</a:t>
            </a:r>
            <a:endParaRPr lang="en-US" sz="1300">
              <a:cs typeface="Calibri"/>
            </a:endParaRPr>
          </a:p>
          <a:p>
            <a:pPr>
              <a:buFont typeface="Wingdings"/>
              <a:buChar char="q"/>
            </a:pPr>
            <a:r>
              <a:rPr lang="en-US" sz="1700" err="1">
                <a:latin typeface="Times New Roman"/>
                <a:cs typeface="Calibri Light"/>
              </a:rPr>
              <a:t>Ngứa</a:t>
            </a:r>
            <a:r>
              <a:rPr lang="en-US" sz="1700">
                <a:latin typeface="Times New Roman"/>
                <a:cs typeface="Calibri Light"/>
              </a:rPr>
              <a:t> HM</a:t>
            </a:r>
            <a:endParaRPr lang="en-US" sz="1700">
              <a:latin typeface="Times New Roman"/>
              <a:cs typeface="Calibri"/>
            </a:endParaRPr>
          </a:p>
          <a:p>
            <a:pPr>
              <a:buFont typeface="Wingdings"/>
              <a:buChar char="q"/>
            </a:pPr>
            <a:r>
              <a:rPr lang="en-US" sz="1700" err="1">
                <a:latin typeface="Times New Roman"/>
                <a:cs typeface="Calibri Light"/>
              </a:rPr>
              <a:t>Đau</a:t>
            </a:r>
            <a:r>
              <a:rPr lang="en-US" sz="1700">
                <a:latin typeface="Times New Roman"/>
                <a:cs typeface="Calibri Light"/>
              </a:rPr>
              <a:t> HM </a:t>
            </a:r>
            <a:r>
              <a:rPr lang="en-US" sz="1700" err="1">
                <a:latin typeface="Times New Roman"/>
                <a:cs typeface="Calibri Light"/>
              </a:rPr>
              <a:t>khi</a:t>
            </a:r>
            <a:r>
              <a:rPr lang="en-US" sz="1700">
                <a:latin typeface="Times New Roman"/>
                <a:cs typeface="Calibri Light"/>
              </a:rPr>
              <a:t> </a:t>
            </a:r>
            <a:r>
              <a:rPr lang="en-US" sz="1700" err="1">
                <a:latin typeface="Times New Roman"/>
                <a:cs typeface="Calibri Light"/>
              </a:rPr>
              <a:t>đi</a:t>
            </a:r>
            <a:r>
              <a:rPr lang="en-US" sz="1700">
                <a:latin typeface="Times New Roman"/>
                <a:cs typeface="Calibri Light"/>
              </a:rPr>
              <a:t> </a:t>
            </a:r>
            <a:r>
              <a:rPr lang="en-US" sz="1700" err="1">
                <a:latin typeface="Times New Roman"/>
                <a:cs typeface="Calibri Light"/>
              </a:rPr>
              <a:t>tiêu</a:t>
            </a:r>
            <a:r>
              <a:rPr lang="en-US" sz="1700">
                <a:latin typeface="Times New Roman"/>
                <a:cs typeface="Calibri Light"/>
              </a:rPr>
              <a:t>: </a:t>
            </a:r>
            <a:r>
              <a:rPr lang="en-US" sz="1700" err="1">
                <a:latin typeface="Times New Roman"/>
                <a:cs typeface="Calibri Light"/>
              </a:rPr>
              <a:t>ít</a:t>
            </a:r>
            <a:r>
              <a:rPr lang="en-US" sz="1700">
                <a:latin typeface="Times New Roman"/>
                <a:cs typeface="Calibri Light"/>
              </a:rPr>
              <a:t> </a:t>
            </a:r>
            <a:r>
              <a:rPr lang="en-US" sz="1700" err="1">
                <a:latin typeface="Times New Roman"/>
                <a:cs typeface="Calibri Light"/>
              </a:rPr>
              <a:t>gặp</a:t>
            </a:r>
            <a:endParaRPr lang="en-US" sz="1700" err="1">
              <a:latin typeface="Times New Roman"/>
              <a:ea typeface="+mn-lt"/>
              <a:cs typeface="Calibri Light"/>
            </a:endParaRPr>
          </a:p>
          <a:p>
            <a:pPr lvl="1">
              <a:buFont typeface="Wingdings"/>
              <a:buChar char="q"/>
            </a:pPr>
            <a:endParaRPr lang="vi-VN" sz="1700">
              <a:latin typeface="Times New Roman"/>
              <a:ea typeface="+mn-lt"/>
              <a:cs typeface="Arial"/>
            </a:endParaRPr>
          </a:p>
          <a:p>
            <a:pPr>
              <a:buFont typeface="Wingdings"/>
              <a:buChar char="q"/>
            </a:pPr>
            <a:endParaRPr lang="vi-VN" sz="1700">
              <a:latin typeface="Times New Roman"/>
              <a:cs typeface="Arial"/>
            </a:endParaRPr>
          </a:p>
        </p:txBody>
      </p:sp>
      <p:pic>
        <p:nvPicPr>
          <p:cNvPr id="4" name="Hình ảnh 4" descr="Ảnh có chứa rau&#10;&#10;Mô tả được tự động tạo">
            <a:extLst>
              <a:ext uri="{FF2B5EF4-FFF2-40B4-BE49-F238E27FC236}">
                <a16:creationId xmlns:a16="http://schemas.microsoft.com/office/drawing/2014/main" id="{A215CA2E-4911-7D75-CB25-268F43538998}"/>
              </a:ext>
            </a:extLst>
          </p:cNvPr>
          <p:cNvPicPr>
            <a:picLocks noChangeAspect="1"/>
          </p:cNvPicPr>
          <p:nvPr/>
        </p:nvPicPr>
        <p:blipFill rotWithShape="1">
          <a:blip r:embed="rId3"/>
          <a:srcRect l="7864" r="14902" b="-1"/>
          <a:stretch/>
        </p:blipFill>
        <p:spPr>
          <a:xfrm>
            <a:off x="5412343" y="100651"/>
            <a:ext cx="6778134" cy="6757349"/>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3098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p:cNvPicPr>
            <a:picLocks noChangeAspect="1"/>
          </p:cNvPicPr>
          <p:nvPr/>
        </p:nvPicPr>
        <p:blipFill rotWithShape="1">
          <a:blip r:embed="rId3"/>
          <a:srcRect t="2799" b="6156"/>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4290505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4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p:cNvSpPr>
            <a:spLocks noGrp="1"/>
          </p:cNvSpPr>
          <p:nvPr>
            <p:ph type="title"/>
          </p:nvPr>
        </p:nvSpPr>
        <p:spPr>
          <a:xfrm>
            <a:off x="535020" y="685800"/>
            <a:ext cx="2780271" cy="5105400"/>
          </a:xfrm>
        </p:spPr>
        <p:txBody>
          <a:bodyPr>
            <a:normAutofit/>
          </a:bodyPr>
          <a:lstStyle/>
          <a:p>
            <a:r>
              <a:rPr lang="en-US" sz="4000" b="1">
                <a:solidFill>
                  <a:srgbClr val="FFFFFF"/>
                </a:solidFill>
                <a:latin typeface="Times New Roman"/>
                <a:cs typeface="Times New Roman"/>
              </a:rPr>
              <a:t>TRĨ BIẾN CHỨNG</a:t>
            </a:r>
            <a:r>
              <a:rPr lang="en-US" sz="4000">
                <a:solidFill>
                  <a:srgbClr val="FFFFFF"/>
                </a:solidFill>
                <a:cs typeface="Calibri Light"/>
              </a:rPr>
              <a:t>:</a:t>
            </a:r>
            <a:endParaRPr lang="en-US"/>
          </a:p>
        </p:txBody>
      </p:sp>
      <p:graphicFrame>
        <p:nvGraphicFramePr>
          <p:cNvPr id="37" name="Content Placeholder 2">
            <a:extLst>
              <a:ext uri="{FF2B5EF4-FFF2-40B4-BE49-F238E27FC236}">
                <a16:creationId xmlns:a16="http://schemas.microsoft.com/office/drawing/2014/main" id="{755BDF6D-C2CA-67F5-33E0-0076E5A7F850}"/>
              </a:ext>
            </a:extLst>
          </p:cNvPr>
          <p:cNvGraphicFramePr>
            <a:graphicFrameLocks noGrp="1"/>
          </p:cNvGraphicFramePr>
          <p:nvPr>
            <p:ph idx="1"/>
            <p:extLst>
              <p:ext uri="{D42A27DB-BD31-4B8C-83A1-F6EECF244321}">
                <p14:modId xmlns:p14="http://schemas.microsoft.com/office/powerpoint/2010/main" val="362916008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8028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6357D94-1C43-532C-C858-4B6B64D4BE75}"/>
              </a:ext>
            </a:extLst>
          </p:cNvPr>
          <p:cNvSpPr>
            <a:spLocks noGrp="1"/>
          </p:cNvSpPr>
          <p:nvPr>
            <p:ph idx="1"/>
          </p:nvPr>
        </p:nvSpPr>
        <p:spPr>
          <a:xfrm>
            <a:off x="862366" y="2194102"/>
            <a:ext cx="3427001" cy="3908586"/>
          </a:xfrm>
        </p:spPr>
        <p:txBody>
          <a:bodyPr vert="horz" lIns="91440" tIns="45720" rIns="91440" bIns="45720" rtlCol="0" anchor="t">
            <a:normAutofit/>
          </a:bodyPr>
          <a:lstStyle/>
          <a:p>
            <a:endParaRPr lang="en-US" sz="2000">
              <a:latin typeface="Times New Roman"/>
              <a:ea typeface="+mn-lt"/>
              <a:cs typeface="Times New Roman"/>
            </a:endParaRPr>
          </a:p>
          <a:p>
            <a:pPr marL="0" indent="0">
              <a:buNone/>
            </a:pPr>
            <a:r>
              <a:rPr lang="en-US" sz="2000" b="1" err="1">
                <a:latin typeface="Times New Roman"/>
                <a:cs typeface="Times New Roman"/>
              </a:rPr>
              <a:t>Trĩ</a:t>
            </a:r>
            <a:r>
              <a:rPr lang="en-US" sz="2000" b="1">
                <a:latin typeface="Times New Roman"/>
                <a:cs typeface="Times New Roman"/>
              </a:rPr>
              <a:t> </a:t>
            </a:r>
            <a:r>
              <a:rPr lang="en-US" sz="2000" b="1" err="1">
                <a:latin typeface="Times New Roman"/>
                <a:cs typeface="Times New Roman"/>
              </a:rPr>
              <a:t>sa</a:t>
            </a:r>
            <a:r>
              <a:rPr lang="en-US" sz="2000" b="1">
                <a:latin typeface="Times New Roman"/>
                <a:cs typeface="Times New Roman"/>
              </a:rPr>
              <a:t> </a:t>
            </a:r>
            <a:r>
              <a:rPr lang="en-US" sz="2000" b="1" err="1">
                <a:latin typeface="Times New Roman"/>
                <a:cs typeface="Times New Roman"/>
              </a:rPr>
              <a:t>nghẹt</a:t>
            </a:r>
            <a:r>
              <a:rPr lang="en-US" sz="2000" b="1">
                <a:latin typeface="Times New Roman"/>
                <a:cs typeface="Times New Roman"/>
              </a:rPr>
              <a:t>:</a:t>
            </a:r>
            <a:r>
              <a:rPr lang="en-US" sz="2000">
                <a:latin typeface="Times New Roman"/>
                <a:cs typeface="Times New Roman"/>
              </a:rPr>
              <a:t> </a:t>
            </a:r>
            <a:r>
              <a:rPr lang="en-US" sz="2000" err="1">
                <a:latin typeface="Times New Roman"/>
                <a:cs typeface="Times New Roman"/>
              </a:rPr>
              <a:t>Cơ</a:t>
            </a:r>
            <a:r>
              <a:rPr lang="en-US" sz="2000">
                <a:latin typeface="Times New Roman"/>
                <a:cs typeface="Times New Roman"/>
              </a:rPr>
              <a:t> </a:t>
            </a:r>
            <a:r>
              <a:rPr lang="en-US" sz="2000" err="1">
                <a:latin typeface="Times New Roman"/>
                <a:cs typeface="Times New Roman"/>
              </a:rPr>
              <a:t>vòng</a:t>
            </a:r>
            <a:r>
              <a:rPr lang="en-US" sz="2000">
                <a:latin typeface="Times New Roman"/>
                <a:cs typeface="Times New Roman"/>
              </a:rPr>
              <a:t> HM </a:t>
            </a:r>
            <a:r>
              <a:rPr lang="en-US" sz="2000" err="1">
                <a:latin typeface="Times New Roman"/>
                <a:cs typeface="Times New Roman"/>
              </a:rPr>
              <a:t>cắt</a:t>
            </a:r>
            <a:r>
              <a:rPr lang="en-US" sz="2000">
                <a:latin typeface="Times New Roman"/>
                <a:cs typeface="Times New Roman"/>
              </a:rPr>
              <a:t> </a:t>
            </a:r>
            <a:r>
              <a:rPr lang="en-US" sz="2000" err="1">
                <a:latin typeface="Times New Roman"/>
                <a:cs typeface="Times New Roman"/>
              </a:rPr>
              <a:t>đứt</a:t>
            </a:r>
            <a:r>
              <a:rPr lang="en-US" sz="2000">
                <a:latin typeface="Times New Roman"/>
                <a:cs typeface="Times New Roman"/>
              </a:rPr>
              <a:t> </a:t>
            </a:r>
            <a:r>
              <a:rPr lang="en-US" sz="2000" err="1">
                <a:latin typeface="Times New Roman"/>
                <a:cs typeface="Times New Roman"/>
              </a:rPr>
              <a:t>nguồn</a:t>
            </a:r>
            <a:r>
              <a:rPr lang="en-US" sz="2000">
                <a:latin typeface="Times New Roman"/>
                <a:cs typeface="Times New Roman"/>
              </a:rPr>
              <a:t> </a:t>
            </a:r>
            <a:r>
              <a:rPr lang="en-US" sz="2000" err="1">
                <a:latin typeface="Times New Roman"/>
                <a:cs typeface="Times New Roman"/>
              </a:rPr>
              <a:t>cung</a:t>
            </a:r>
            <a:r>
              <a:rPr lang="en-US" sz="2000">
                <a:latin typeface="Times New Roman"/>
                <a:cs typeface="Times New Roman"/>
              </a:rPr>
              <a:t> </a:t>
            </a:r>
            <a:r>
              <a:rPr lang="en-US" sz="2000" err="1">
                <a:latin typeface="Times New Roman"/>
                <a:cs typeface="Times New Roman"/>
              </a:rPr>
              <a:t>cấp</a:t>
            </a:r>
            <a:r>
              <a:rPr lang="en-US" sz="2000">
                <a:latin typeface="Times New Roman"/>
                <a:cs typeface="Times New Roman"/>
              </a:rPr>
              <a:t> </a:t>
            </a:r>
            <a:r>
              <a:rPr lang="en-US" sz="2000" err="1">
                <a:latin typeface="Times New Roman"/>
                <a:cs typeface="Times New Roman"/>
              </a:rPr>
              <a:t>máu</a:t>
            </a:r>
            <a:r>
              <a:rPr lang="en-US" sz="2000">
                <a:latin typeface="Times New Roman"/>
                <a:cs typeface="Times New Roman"/>
              </a:rPr>
              <a:t> </a:t>
            </a:r>
            <a:r>
              <a:rPr lang="en-US" sz="2000" err="1">
                <a:latin typeface="Times New Roman"/>
                <a:cs typeface="Times New Roman"/>
              </a:rPr>
              <a:t>cho</a:t>
            </a:r>
            <a:r>
              <a:rPr lang="en-US" sz="2000">
                <a:latin typeface="Times New Roman"/>
                <a:cs typeface="Times New Roman"/>
              </a:rPr>
              <a:t> </a:t>
            </a:r>
            <a:r>
              <a:rPr lang="en-US" sz="2000" err="1">
                <a:latin typeface="Times New Roman"/>
                <a:cs typeface="Times New Roman"/>
              </a:rPr>
              <a:t>búi</a:t>
            </a:r>
            <a:r>
              <a:rPr lang="en-US" sz="2000">
                <a:latin typeface="Times New Roman"/>
                <a:cs typeface="Times New Roman"/>
              </a:rPr>
              <a:t> </a:t>
            </a:r>
            <a:r>
              <a:rPr lang="en-US" sz="2000" err="1">
                <a:latin typeface="Times New Roman"/>
                <a:cs typeface="Times New Roman"/>
              </a:rPr>
              <a:t>trĩ</a:t>
            </a:r>
            <a:r>
              <a:rPr lang="en-US" sz="2000">
                <a:latin typeface="Times New Roman"/>
                <a:cs typeface="Times New Roman"/>
              </a:rPr>
              <a:t> </a:t>
            </a:r>
            <a:r>
              <a:rPr lang="en-US" sz="2000" err="1">
                <a:latin typeface="Times New Roman"/>
                <a:cs typeface="Times New Roman"/>
              </a:rPr>
              <a:t>nội</a:t>
            </a:r>
            <a:r>
              <a:rPr lang="en-US" sz="2000">
                <a:latin typeface="Times New Roman"/>
                <a:cs typeface="Times New Roman"/>
              </a:rPr>
              <a:t> </a:t>
            </a:r>
            <a:r>
              <a:rPr lang="en-US" sz="2000" err="1">
                <a:latin typeface="Times New Roman"/>
                <a:cs typeface="Times New Roman"/>
              </a:rPr>
              <a:t>khi</a:t>
            </a:r>
            <a:r>
              <a:rPr lang="en-US" sz="2000">
                <a:latin typeface="Times New Roman"/>
                <a:cs typeface="Times New Roman"/>
              </a:rPr>
              <a:t> </a:t>
            </a:r>
            <a:r>
              <a:rPr lang="en-US" sz="2000" err="1">
                <a:latin typeface="Times New Roman"/>
                <a:cs typeface="Times New Roman"/>
              </a:rPr>
              <a:t>sa</a:t>
            </a:r>
            <a:r>
              <a:rPr lang="en-US" sz="2000">
                <a:latin typeface="Times New Roman"/>
                <a:cs typeface="Times New Roman"/>
              </a:rPr>
              <a:t> </a:t>
            </a:r>
            <a:r>
              <a:rPr lang="en-US" sz="2000" err="1">
                <a:latin typeface="Times New Roman"/>
                <a:cs typeface="Times New Roman"/>
              </a:rPr>
              <a:t>xuống</a:t>
            </a:r>
            <a:r>
              <a:rPr lang="en-US" sz="2000">
                <a:latin typeface="Times New Roman"/>
                <a:cs typeface="Times New Roman"/>
              </a:rPr>
              <a:t> qua </a:t>
            </a:r>
            <a:r>
              <a:rPr lang="en-US" sz="2000" err="1">
                <a:latin typeface="Times New Roman"/>
                <a:cs typeface="Times New Roman"/>
              </a:rPr>
              <a:t>lỗ</a:t>
            </a:r>
            <a:r>
              <a:rPr lang="en-US" sz="2000">
                <a:latin typeface="Times New Roman"/>
                <a:cs typeface="Times New Roman"/>
              </a:rPr>
              <a:t> HM</a:t>
            </a:r>
            <a:endParaRPr lang="en-US" sz="2000">
              <a:latin typeface="Calibri"/>
              <a:cs typeface="Calibri"/>
            </a:endParaRPr>
          </a:p>
          <a:p>
            <a:r>
              <a:rPr lang="en-US" sz="2000" err="1">
                <a:latin typeface="Times New Roman"/>
                <a:cs typeface="Times New Roman"/>
              </a:rPr>
              <a:t>Sưng</a:t>
            </a:r>
            <a:r>
              <a:rPr lang="en-US" sz="2000">
                <a:latin typeface="Times New Roman"/>
                <a:cs typeface="Times New Roman"/>
              </a:rPr>
              <a:t> </a:t>
            </a:r>
            <a:r>
              <a:rPr lang="en-US" sz="2000" err="1">
                <a:latin typeface="Times New Roman"/>
                <a:cs typeface="Times New Roman"/>
              </a:rPr>
              <a:t>đau</a:t>
            </a:r>
            <a:r>
              <a:rPr lang="en-US" sz="2000">
                <a:latin typeface="Times New Roman"/>
                <a:cs typeface="Times New Roman"/>
              </a:rPr>
              <a:t> </a:t>
            </a:r>
            <a:r>
              <a:rPr lang="en-US" sz="2000" err="1">
                <a:latin typeface="Times New Roman"/>
                <a:cs typeface="Times New Roman"/>
              </a:rPr>
              <a:t>hậu</a:t>
            </a:r>
            <a:r>
              <a:rPr lang="en-US" sz="2000">
                <a:latin typeface="Times New Roman"/>
                <a:cs typeface="Times New Roman"/>
              </a:rPr>
              <a:t> </a:t>
            </a:r>
            <a:r>
              <a:rPr lang="en-US" sz="2000" err="1">
                <a:latin typeface="Times New Roman"/>
                <a:cs typeface="Times New Roman"/>
              </a:rPr>
              <a:t>môn</a:t>
            </a:r>
            <a:r>
              <a:rPr lang="en-US" sz="2000">
                <a:latin typeface="Times New Roman"/>
                <a:cs typeface="Times New Roman"/>
              </a:rPr>
              <a:t> </a:t>
            </a:r>
            <a:r>
              <a:rPr lang="en-US" sz="2000" err="1">
                <a:latin typeface="Times New Roman"/>
                <a:cs typeface="Times New Roman"/>
              </a:rPr>
              <a:t>dữ</a:t>
            </a:r>
            <a:r>
              <a:rPr lang="en-US" sz="2000">
                <a:latin typeface="Times New Roman"/>
                <a:cs typeface="Times New Roman"/>
              </a:rPr>
              <a:t> </a:t>
            </a:r>
            <a:r>
              <a:rPr lang="en-US" sz="2000" err="1">
                <a:latin typeface="Times New Roman"/>
                <a:cs typeface="Times New Roman"/>
              </a:rPr>
              <a:t>dội</a:t>
            </a:r>
            <a:endParaRPr lang="en-US" sz="2000" err="1">
              <a:ea typeface="+mn-lt"/>
              <a:cs typeface="+mn-lt"/>
            </a:endParaRPr>
          </a:p>
          <a:p>
            <a:r>
              <a:rPr lang="en-US" sz="2000">
                <a:latin typeface="Times New Roman"/>
                <a:cs typeface="Times New Roman"/>
              </a:rPr>
              <a:t>Sung </a:t>
            </a:r>
            <a:r>
              <a:rPr lang="en-US" sz="2000" err="1">
                <a:latin typeface="Times New Roman"/>
                <a:cs typeface="Times New Roman"/>
              </a:rPr>
              <a:t>huyết</a:t>
            </a:r>
            <a:r>
              <a:rPr lang="en-US" sz="2000">
                <a:latin typeface="Times New Roman"/>
                <a:cs typeface="Times New Roman"/>
              </a:rPr>
              <a:t> </a:t>
            </a:r>
            <a:r>
              <a:rPr lang="en-US" sz="2000" err="1">
                <a:latin typeface="Times New Roman"/>
                <a:cs typeface="Times New Roman"/>
              </a:rPr>
              <a:t>búi</a:t>
            </a:r>
            <a:r>
              <a:rPr lang="en-US" sz="2000">
                <a:latin typeface="Times New Roman"/>
                <a:cs typeface="Times New Roman"/>
              </a:rPr>
              <a:t> </a:t>
            </a:r>
            <a:r>
              <a:rPr lang="en-US" sz="2000" err="1">
                <a:latin typeface="Times New Roman"/>
                <a:cs typeface="Times New Roman"/>
              </a:rPr>
              <a:t>trĩ</a:t>
            </a:r>
            <a:r>
              <a:rPr lang="en-US" sz="2000">
                <a:latin typeface="Times New Roman"/>
                <a:cs typeface="Times New Roman"/>
              </a:rPr>
              <a:t>.</a:t>
            </a:r>
          </a:p>
          <a:p>
            <a:r>
              <a:rPr lang="en-US" sz="2000" err="1">
                <a:latin typeface="Times New Roman"/>
                <a:cs typeface="Times New Roman"/>
              </a:rPr>
              <a:t>Hoại</a:t>
            </a:r>
            <a:r>
              <a:rPr lang="en-US" sz="2000">
                <a:latin typeface="Times New Roman"/>
                <a:cs typeface="Times New Roman"/>
              </a:rPr>
              <a:t> </a:t>
            </a:r>
            <a:r>
              <a:rPr lang="en-US" sz="2000" err="1">
                <a:latin typeface="Times New Roman"/>
                <a:cs typeface="Times New Roman"/>
              </a:rPr>
              <a:t>tử</a:t>
            </a:r>
            <a:r>
              <a:rPr lang="en-US" sz="2000">
                <a:latin typeface="Times New Roman"/>
                <a:cs typeface="Times New Roman"/>
              </a:rPr>
              <a:t> </a:t>
            </a:r>
            <a:r>
              <a:rPr lang="en-US" sz="2000" err="1">
                <a:latin typeface="Times New Roman"/>
                <a:cs typeface="Times New Roman"/>
              </a:rPr>
              <a:t>búi</a:t>
            </a:r>
            <a:r>
              <a:rPr lang="en-US" sz="2000">
                <a:latin typeface="Times New Roman"/>
                <a:cs typeface="Times New Roman"/>
              </a:rPr>
              <a:t> </a:t>
            </a:r>
            <a:r>
              <a:rPr lang="en-US" sz="2000" err="1">
                <a:latin typeface="Times New Roman"/>
                <a:cs typeface="Times New Roman"/>
              </a:rPr>
              <a:t>trĩ</a:t>
            </a:r>
            <a:endParaRPr lang="en-US" sz="2000">
              <a:latin typeface="Times New Roman"/>
              <a:cs typeface="Times New Roman"/>
            </a:endParaRPr>
          </a:p>
          <a:p>
            <a:endParaRPr lang="en-US" sz="2000">
              <a:latin typeface="Times New Roman"/>
              <a:cs typeface="Times New Roman"/>
            </a:endParaRPr>
          </a:p>
          <a:p>
            <a:pPr lvl="1"/>
            <a:endParaRPr lang="en-US" sz="2000">
              <a:latin typeface="Times New Roman"/>
              <a:cs typeface="Times New Roman"/>
            </a:endParaRPr>
          </a:p>
        </p:txBody>
      </p:sp>
      <p:pic>
        <p:nvPicPr>
          <p:cNvPr id="5" name="Picture 4">
            <a:extLst>
              <a:ext uri="{FF2B5EF4-FFF2-40B4-BE49-F238E27FC236}">
                <a16:creationId xmlns:a16="http://schemas.microsoft.com/office/drawing/2014/main" id="{CB961B48-E9EB-51D9-B4E1-96A048F6F7F6}"/>
              </a:ext>
            </a:extLst>
          </p:cNvPr>
          <p:cNvPicPr>
            <a:picLocks noChangeAspect="1"/>
          </p:cNvPicPr>
          <p:nvPr/>
        </p:nvPicPr>
        <p:blipFill rotWithShape="1">
          <a:blip r:embed="rId3"/>
          <a:srcRect l="33251" t="24792" r="29619" b="15625"/>
          <a:stretch/>
        </p:blipFill>
        <p:spPr>
          <a:xfrm>
            <a:off x="5445457" y="662898"/>
            <a:ext cx="6155141" cy="5555945"/>
          </a:xfrm>
          <a:prstGeom prst="rect">
            <a:avLst/>
          </a:prstGeom>
        </p:spPr>
      </p:pic>
    </p:spTree>
    <p:extLst>
      <p:ext uri="{BB962C8B-B14F-4D97-AF65-F5344CB8AC3E}">
        <p14:creationId xmlns:p14="http://schemas.microsoft.com/office/powerpoint/2010/main" val="2526758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BCDC99A-00A8-15CC-D7E8-CEE53ECCCA2C}"/>
              </a:ext>
            </a:extLst>
          </p:cNvPr>
          <p:cNvPicPr>
            <a:picLocks noChangeAspect="1"/>
          </p:cNvPicPr>
          <p:nvPr/>
        </p:nvPicPr>
        <p:blipFill rotWithShape="1">
          <a:blip r:embed="rId3"/>
          <a:srcRect l="12204" r="18428" b="2"/>
          <a:stretch/>
        </p:blipFill>
        <p:spPr>
          <a:xfrm>
            <a:off x="7675658" y="2093976"/>
            <a:ext cx="3941064" cy="4096512"/>
          </a:xfrm>
          <a:prstGeom prst="rect">
            <a:avLst/>
          </a:prstGeom>
        </p:spPr>
      </p:pic>
      <p:graphicFrame>
        <p:nvGraphicFramePr>
          <p:cNvPr id="7" name="Content Placeholder 2">
            <a:extLst>
              <a:ext uri="{FF2B5EF4-FFF2-40B4-BE49-F238E27FC236}">
                <a16:creationId xmlns:a16="http://schemas.microsoft.com/office/drawing/2014/main" id="{D0D68B05-DB99-1D3E-BAC4-5FB4ED49F96B}"/>
              </a:ext>
            </a:extLst>
          </p:cNvPr>
          <p:cNvGraphicFramePr/>
          <p:nvPr>
            <p:extLst>
              <p:ext uri="{D42A27DB-BD31-4B8C-83A1-F6EECF244321}">
                <p14:modId xmlns:p14="http://schemas.microsoft.com/office/powerpoint/2010/main" val="1583717245"/>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9586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DE8EA-52C7-3B92-E75B-650666065688}"/>
              </a:ext>
            </a:extLst>
          </p:cNvPr>
          <p:cNvSpPr>
            <a:spLocks noGrp="1"/>
          </p:cNvSpPr>
          <p:nvPr>
            <p:ph type="title"/>
          </p:nvPr>
        </p:nvSpPr>
        <p:spPr>
          <a:xfrm>
            <a:off x="838200" y="365125"/>
            <a:ext cx="10515600" cy="1325563"/>
          </a:xfrm>
        </p:spPr>
        <p:txBody>
          <a:bodyPr>
            <a:normAutofit/>
          </a:bodyPr>
          <a:lstStyle/>
          <a:p>
            <a:r>
              <a:rPr lang="en-US" sz="5400" b="1">
                <a:cs typeface="Calibri Light"/>
              </a:rPr>
              <a:t>THIẾU MÁU MẠN</a:t>
            </a: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90CB99-1ACE-DD2E-3F75-C84DCD9ACF0D}"/>
              </a:ext>
            </a:extLst>
          </p:cNvPr>
          <p:cNvSpPr>
            <a:spLocks noGrp="1"/>
          </p:cNvSpPr>
          <p:nvPr>
            <p:ph idx="1"/>
          </p:nvPr>
        </p:nvSpPr>
        <p:spPr>
          <a:xfrm>
            <a:off x="838200" y="1929384"/>
            <a:ext cx="10515600" cy="4251960"/>
          </a:xfrm>
        </p:spPr>
        <p:txBody>
          <a:bodyPr vert="horz" lIns="91440" tIns="45720" rIns="91440" bIns="45720" rtlCol="0" anchor="t">
            <a:normAutofit/>
          </a:bodyPr>
          <a:lstStyle/>
          <a:p>
            <a:pPr lvl="1"/>
            <a:r>
              <a:rPr lang="en-US" sz="2200">
                <a:latin typeface="Times New Roman"/>
                <a:cs typeface="Times New Roman"/>
              </a:rPr>
              <a:t>D</a:t>
            </a:r>
            <a:r>
              <a:rPr lang="vi-VN" sz="2200">
                <a:latin typeface="Times New Roman"/>
                <a:cs typeface="Times New Roman"/>
              </a:rPr>
              <a:t>a xanh</a:t>
            </a:r>
            <a:r>
              <a:rPr lang="en-US" sz="2200">
                <a:latin typeface="Times New Roman"/>
                <a:cs typeface="Times New Roman"/>
              </a:rPr>
              <a:t>, </a:t>
            </a:r>
            <a:r>
              <a:rPr lang="vi-VN" sz="2200">
                <a:latin typeface="Times New Roman"/>
                <a:cs typeface="Times New Roman"/>
              </a:rPr>
              <a:t>niêm </a:t>
            </a:r>
            <a:r>
              <a:rPr lang="vi-VN" sz="2200" err="1">
                <a:latin typeface="Times New Roman"/>
                <a:cs typeface="Times New Roman"/>
              </a:rPr>
              <a:t>mạc</a:t>
            </a:r>
            <a:r>
              <a:rPr lang="vi-VN" sz="2200">
                <a:latin typeface="Times New Roman"/>
                <a:cs typeface="Times New Roman"/>
              </a:rPr>
              <a:t> </a:t>
            </a:r>
            <a:r>
              <a:rPr lang="vi-VN" sz="2200" err="1">
                <a:latin typeface="Times New Roman"/>
                <a:cs typeface="Times New Roman"/>
              </a:rPr>
              <a:t>nhợt</a:t>
            </a:r>
            <a:r>
              <a:rPr lang="vi-VN" sz="2200">
                <a:latin typeface="Times New Roman"/>
                <a:cs typeface="Times New Roman"/>
              </a:rPr>
              <a:t> </a:t>
            </a:r>
            <a:r>
              <a:rPr lang="vi-VN" sz="2200" err="1">
                <a:latin typeface="Times New Roman"/>
                <a:cs typeface="Times New Roman"/>
              </a:rPr>
              <a:t>nhạt</a:t>
            </a:r>
            <a:r>
              <a:rPr lang="en-US" sz="2200">
                <a:latin typeface="Times New Roman"/>
                <a:cs typeface="Times New Roman"/>
              </a:rPr>
              <a:t>, m</a:t>
            </a:r>
            <a:r>
              <a:rPr lang="vi-VN" sz="2200" err="1">
                <a:latin typeface="Times New Roman"/>
                <a:cs typeface="Times New Roman"/>
              </a:rPr>
              <a:t>óng</a:t>
            </a:r>
            <a:r>
              <a:rPr lang="vi-VN" sz="2200">
                <a:latin typeface="Times New Roman"/>
                <a:cs typeface="Times New Roman"/>
              </a:rPr>
              <a:t> khô</a:t>
            </a:r>
            <a:r>
              <a:rPr lang="en-US" sz="2200">
                <a:latin typeface="Times New Roman"/>
                <a:cs typeface="Times New Roman"/>
              </a:rPr>
              <a:t>/</a:t>
            </a:r>
            <a:r>
              <a:rPr lang="vi-VN" sz="2200" err="1">
                <a:latin typeface="Times New Roman"/>
                <a:cs typeface="Times New Roman"/>
              </a:rPr>
              <a:t>mất</a:t>
            </a:r>
            <a:r>
              <a:rPr lang="vi-VN" sz="2200">
                <a:latin typeface="Times New Roman"/>
                <a:cs typeface="Times New Roman"/>
              </a:rPr>
              <a:t> </a:t>
            </a:r>
            <a:r>
              <a:rPr lang="vi-VN" sz="2200" err="1">
                <a:latin typeface="Times New Roman"/>
                <a:cs typeface="Times New Roman"/>
              </a:rPr>
              <a:t>bóng</a:t>
            </a:r>
            <a:r>
              <a:rPr lang="en-US" sz="2200">
                <a:latin typeface="Times New Roman"/>
                <a:cs typeface="Times New Roman"/>
              </a:rPr>
              <a:t>/</a:t>
            </a:r>
            <a:r>
              <a:rPr lang="vi-VN" sz="2200" err="1">
                <a:latin typeface="Times New Roman"/>
                <a:cs typeface="Times New Roman"/>
              </a:rPr>
              <a:t>có</a:t>
            </a:r>
            <a:r>
              <a:rPr lang="vi-VN" sz="2200">
                <a:latin typeface="Times New Roman"/>
                <a:cs typeface="Times New Roman"/>
              </a:rPr>
              <a:t> </a:t>
            </a:r>
            <a:r>
              <a:rPr lang="vi-VN" sz="2200" err="1">
                <a:latin typeface="Times New Roman"/>
                <a:cs typeface="Times New Roman"/>
              </a:rPr>
              <a:t>khía</a:t>
            </a:r>
            <a:r>
              <a:rPr lang="en-US" sz="2200">
                <a:latin typeface="Times New Roman"/>
                <a:cs typeface="Times New Roman"/>
              </a:rPr>
              <a:t>, </a:t>
            </a:r>
            <a:r>
              <a:rPr lang="en-US" sz="2200" err="1">
                <a:latin typeface="Times New Roman"/>
                <a:cs typeface="Times New Roman"/>
              </a:rPr>
              <a:t>rụng</a:t>
            </a:r>
            <a:r>
              <a:rPr lang="en-US" sz="2200">
                <a:latin typeface="Times New Roman"/>
                <a:cs typeface="Times New Roman"/>
              </a:rPr>
              <a:t> </a:t>
            </a:r>
            <a:r>
              <a:rPr lang="en-US" sz="2200" err="1">
                <a:latin typeface="Times New Roman"/>
                <a:cs typeface="Times New Roman"/>
              </a:rPr>
              <a:t>tóc</a:t>
            </a:r>
            <a:r>
              <a:rPr lang="en-US" sz="2200">
                <a:latin typeface="Times New Roman"/>
                <a:cs typeface="Times New Roman"/>
              </a:rPr>
              <a:t>, n</a:t>
            </a:r>
            <a:r>
              <a:rPr lang="vi-VN" sz="2200" err="1">
                <a:latin typeface="Times New Roman"/>
                <a:cs typeface="Times New Roman"/>
              </a:rPr>
              <a:t>hức</a:t>
            </a:r>
            <a:r>
              <a:rPr lang="vi-VN" sz="2200">
                <a:latin typeface="Times New Roman"/>
                <a:cs typeface="Times New Roman"/>
              </a:rPr>
              <a:t> </a:t>
            </a:r>
            <a:r>
              <a:rPr lang="vi-VN" sz="2200" err="1">
                <a:latin typeface="Times New Roman"/>
                <a:cs typeface="Times New Roman"/>
              </a:rPr>
              <a:t>đầu</a:t>
            </a:r>
            <a:r>
              <a:rPr lang="vi-VN" sz="2200">
                <a:latin typeface="Times New Roman"/>
                <a:cs typeface="Times New Roman"/>
              </a:rPr>
              <a:t>, hoa </a:t>
            </a:r>
            <a:r>
              <a:rPr lang="vi-VN" sz="2200" err="1">
                <a:latin typeface="Times New Roman"/>
                <a:cs typeface="Times New Roman"/>
              </a:rPr>
              <a:t>mắt</a:t>
            </a:r>
            <a:r>
              <a:rPr lang="vi-VN" sz="2200">
                <a:latin typeface="Times New Roman"/>
                <a:cs typeface="Times New Roman"/>
              </a:rPr>
              <a:t>, </a:t>
            </a:r>
            <a:r>
              <a:rPr lang="vi-VN" sz="2200" err="1">
                <a:latin typeface="Times New Roman"/>
                <a:cs typeface="Times New Roman"/>
              </a:rPr>
              <a:t>chóng</a:t>
            </a:r>
            <a:r>
              <a:rPr lang="vi-VN" sz="2200">
                <a:latin typeface="Times New Roman"/>
                <a:cs typeface="Times New Roman"/>
              </a:rPr>
              <a:t> </a:t>
            </a:r>
            <a:r>
              <a:rPr lang="vi-VN" sz="2200" err="1">
                <a:latin typeface="Times New Roman"/>
                <a:cs typeface="Times New Roman"/>
              </a:rPr>
              <a:t>mặt</a:t>
            </a:r>
            <a:r>
              <a:rPr lang="vi-VN" sz="2200">
                <a:latin typeface="Times New Roman"/>
                <a:cs typeface="Times New Roman"/>
              </a:rPr>
              <a:t>,</a:t>
            </a:r>
            <a:r>
              <a:rPr lang="en-US" sz="2200">
                <a:latin typeface="Times New Roman"/>
                <a:cs typeface="Times New Roman"/>
              </a:rPr>
              <a:t> </a:t>
            </a:r>
            <a:r>
              <a:rPr lang="en-US" sz="2200" err="1">
                <a:latin typeface="Times New Roman"/>
                <a:cs typeface="Times New Roman"/>
              </a:rPr>
              <a:t>giảm</a:t>
            </a:r>
            <a:r>
              <a:rPr lang="en-US" sz="2200">
                <a:latin typeface="Times New Roman"/>
                <a:cs typeface="Times New Roman"/>
              </a:rPr>
              <a:t> </a:t>
            </a:r>
            <a:r>
              <a:rPr lang="en-US" sz="2200" err="1">
                <a:latin typeface="Times New Roman"/>
                <a:cs typeface="Times New Roman"/>
              </a:rPr>
              <a:t>tập</a:t>
            </a:r>
            <a:r>
              <a:rPr lang="en-US" sz="2200">
                <a:latin typeface="Times New Roman"/>
                <a:cs typeface="Times New Roman"/>
              </a:rPr>
              <a:t> </a:t>
            </a:r>
            <a:r>
              <a:rPr lang="en-US" sz="2200" err="1">
                <a:latin typeface="Times New Roman"/>
                <a:cs typeface="Times New Roman"/>
              </a:rPr>
              <a:t>trung</a:t>
            </a:r>
            <a:r>
              <a:rPr lang="en-US" sz="2200">
                <a:latin typeface="Times New Roman"/>
                <a:cs typeface="Times New Roman"/>
              </a:rPr>
              <a:t>,…</a:t>
            </a:r>
            <a:endParaRPr lang="en-US" sz="2200">
              <a:ea typeface="+mn-lt"/>
              <a:cs typeface="+mn-lt"/>
            </a:endParaRPr>
          </a:p>
          <a:p>
            <a:pPr marL="457200" lvl="1" indent="0">
              <a:buNone/>
            </a:pPr>
            <a:endParaRPr lang="en-US" sz="2200">
              <a:latin typeface="Times New Roman"/>
              <a:cs typeface="Times New Roman"/>
            </a:endParaRPr>
          </a:p>
          <a:p>
            <a:pPr lvl="1"/>
            <a:r>
              <a:rPr lang="en-US" sz="2200" err="1">
                <a:latin typeface="Times New Roman"/>
                <a:cs typeface="Times New Roman"/>
              </a:rPr>
              <a:t>Thiếu</a:t>
            </a:r>
            <a:r>
              <a:rPr lang="en-US" sz="2200">
                <a:latin typeface="Times New Roman"/>
                <a:cs typeface="Times New Roman"/>
              </a:rPr>
              <a:t> </a:t>
            </a:r>
            <a:r>
              <a:rPr lang="en-US" sz="2200" err="1">
                <a:latin typeface="Times New Roman"/>
                <a:cs typeface="Times New Roman"/>
              </a:rPr>
              <a:t>máu</a:t>
            </a:r>
            <a:r>
              <a:rPr lang="en-US" sz="2200">
                <a:latin typeface="Times New Roman"/>
                <a:cs typeface="Times New Roman"/>
              </a:rPr>
              <a:t> HC </a:t>
            </a:r>
            <a:r>
              <a:rPr lang="en-US" sz="2200" err="1">
                <a:latin typeface="Times New Roman"/>
                <a:cs typeface="Times New Roman"/>
              </a:rPr>
              <a:t>nhỏ</a:t>
            </a:r>
            <a:r>
              <a:rPr lang="en-US" sz="2200">
                <a:latin typeface="Times New Roman"/>
                <a:cs typeface="Times New Roman"/>
              </a:rPr>
              <a:t> </a:t>
            </a:r>
            <a:r>
              <a:rPr lang="en-US" sz="2200" err="1">
                <a:latin typeface="Times New Roman"/>
                <a:cs typeface="Times New Roman"/>
              </a:rPr>
              <a:t>nhược</a:t>
            </a:r>
            <a:r>
              <a:rPr lang="en-US" sz="2200">
                <a:latin typeface="Times New Roman"/>
                <a:cs typeface="Times New Roman"/>
              </a:rPr>
              <a:t> </a:t>
            </a:r>
            <a:r>
              <a:rPr lang="en-US" sz="2200" err="1">
                <a:latin typeface="Times New Roman"/>
                <a:cs typeface="Times New Roman"/>
              </a:rPr>
              <a:t>sắc</a:t>
            </a:r>
            <a:r>
              <a:rPr lang="en-US" sz="2200">
                <a:latin typeface="Times New Roman"/>
                <a:cs typeface="Times New Roman"/>
              </a:rPr>
              <a:t>, </a:t>
            </a:r>
            <a:r>
              <a:rPr lang="en-US" sz="2200" err="1">
                <a:latin typeface="Times New Roman"/>
                <a:cs typeface="Times New Roman"/>
              </a:rPr>
              <a:t>Ferritine</a:t>
            </a:r>
            <a:r>
              <a:rPr lang="en-US" sz="2200">
                <a:latin typeface="Times New Roman"/>
                <a:cs typeface="Times New Roman"/>
              </a:rPr>
              <a:t> &lt; 30m=ng/ml</a:t>
            </a:r>
            <a:endParaRPr lang="en-US" sz="2200">
              <a:ea typeface="+mn-lt"/>
              <a:cs typeface="+mn-lt"/>
            </a:endParaRPr>
          </a:p>
          <a:p>
            <a:endParaRPr lang="en-US" sz="2200">
              <a:cs typeface="Calibri"/>
            </a:endParaRPr>
          </a:p>
        </p:txBody>
      </p:sp>
    </p:spTree>
    <p:extLst>
      <p:ext uri="{BB962C8B-B14F-4D97-AF65-F5344CB8AC3E}">
        <p14:creationId xmlns:p14="http://schemas.microsoft.com/office/powerpoint/2010/main" val="90939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41" y="620392"/>
            <a:ext cx="3808268" cy="5504688"/>
          </a:xfrm>
        </p:spPr>
        <p:txBody>
          <a:bodyPr>
            <a:normAutofit/>
          </a:bodyPr>
          <a:lstStyle/>
          <a:p>
            <a:pPr algn="ctr"/>
            <a:r>
              <a:rPr lang="en-US" sz="6000" b="1" err="1">
                <a:solidFill>
                  <a:schemeClr val="bg1"/>
                </a:solidFill>
              </a:rPr>
              <a:t>Phân</a:t>
            </a:r>
            <a:r>
              <a:rPr lang="en-US" sz="6000" b="1">
                <a:solidFill>
                  <a:schemeClr val="bg1"/>
                </a:solidFill>
              </a:rPr>
              <a:t> </a:t>
            </a:r>
            <a:r>
              <a:rPr lang="en-US" sz="6000" b="1" err="1">
                <a:solidFill>
                  <a:schemeClr val="bg1"/>
                </a:solidFill>
              </a:rPr>
              <a:t>loại</a:t>
            </a:r>
            <a:r>
              <a:rPr lang="en-US" sz="6000" b="1">
                <a:solidFill>
                  <a:schemeClr val="bg1"/>
                </a:solidFill>
              </a:rPr>
              <a:t> </a:t>
            </a:r>
            <a:r>
              <a:rPr lang="en-US" sz="6000" b="1" err="1">
                <a:solidFill>
                  <a:schemeClr val="bg1"/>
                </a:solidFill>
              </a:rPr>
              <a:t>trĩ</a:t>
            </a:r>
            <a:r>
              <a:rPr lang="en-US" sz="6000" b="1">
                <a:solidFill>
                  <a:schemeClr val="bg1"/>
                </a:solidFill>
              </a:rPr>
              <a:t> </a:t>
            </a:r>
            <a:r>
              <a:rPr lang="en-US" sz="6000" b="1" err="1">
                <a:solidFill>
                  <a:schemeClr val="bg1"/>
                </a:solidFill>
              </a:rPr>
              <a:t>theo</a:t>
            </a:r>
            <a:r>
              <a:rPr lang="en-US" sz="6000" b="1">
                <a:solidFill>
                  <a:schemeClr val="bg1"/>
                </a:solidFill>
              </a:rPr>
              <a:t> Madusa</a:t>
            </a:r>
            <a:endParaRPr lang="en-US" sz="6000" b="1">
              <a:solidFill>
                <a:schemeClr val="bg1"/>
              </a:solidFill>
              <a:cs typeface="Calibri Light"/>
            </a:endParaRPr>
          </a:p>
        </p:txBody>
      </p:sp>
      <p:graphicFrame>
        <p:nvGraphicFramePr>
          <p:cNvPr id="5" name="Content Placeholder 2">
            <a:extLst>
              <a:ext uri="{FF2B5EF4-FFF2-40B4-BE49-F238E27FC236}">
                <a16:creationId xmlns:a16="http://schemas.microsoft.com/office/drawing/2014/main" id="{9F37E62A-E6AB-620E-5C42-08F365FB4C75}"/>
              </a:ext>
            </a:extLst>
          </p:cNvPr>
          <p:cNvGraphicFramePr>
            <a:graphicFrameLocks noGrp="1"/>
          </p:cNvGraphicFramePr>
          <p:nvPr>
            <p:ph idx="1"/>
            <p:extLst>
              <p:ext uri="{D42A27DB-BD31-4B8C-83A1-F6EECF244321}">
                <p14:modId xmlns:p14="http://schemas.microsoft.com/office/powerpoint/2010/main" val="109260337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4882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BCD016DE-8461-45BD-B555-62B7DE0D2263}"/>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b="1"/>
              <a:t>KHÁM LÂM SÀNG </a:t>
            </a:r>
            <a:endParaRPr lang="en-US" sz="6600" b="1">
              <a:cs typeface="Calibri Light"/>
            </a:endParaRPr>
          </a:p>
        </p:txBody>
      </p:sp>
      <p:sp>
        <p:nvSpPr>
          <p:cNvPr id="1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4" descr="Ảnh có chứa sàn, trong nhà, đồ vật, nhựa&#10;&#10;Mô tả được tự động tạo">
            <a:extLst>
              <a:ext uri="{FF2B5EF4-FFF2-40B4-BE49-F238E27FC236}">
                <a16:creationId xmlns:a16="http://schemas.microsoft.com/office/drawing/2014/main" id="{AEC5E0D3-FBE5-4A9A-9F19-2F2AFF98F0EA}"/>
              </a:ext>
            </a:extLst>
          </p:cNvPr>
          <p:cNvPicPr>
            <a:picLocks noGrp="1" noChangeAspect="1"/>
          </p:cNvPicPr>
          <p:nvPr>
            <p:ph idx="1"/>
          </p:nvPr>
        </p:nvPicPr>
        <p:blipFill>
          <a:blip r:embed="rId3"/>
          <a:stretch>
            <a:fillRect/>
          </a:stretch>
        </p:blipFill>
        <p:spPr>
          <a:xfrm>
            <a:off x="292608" y="3118533"/>
            <a:ext cx="3758184" cy="2602542"/>
          </a:xfrm>
          <a:prstGeom prst="rect">
            <a:avLst/>
          </a:prstGeom>
        </p:spPr>
      </p:pic>
      <p:pic>
        <p:nvPicPr>
          <p:cNvPr id="7" name="Hình ảnh 7" descr="Ảnh có chứa văn bản, bàn làm việc&#10;&#10;Mô tả được tự động tạo">
            <a:extLst>
              <a:ext uri="{FF2B5EF4-FFF2-40B4-BE49-F238E27FC236}">
                <a16:creationId xmlns:a16="http://schemas.microsoft.com/office/drawing/2014/main" id="{E8079E39-B0FB-4D77-A8F5-0A49A5EAFC2F}"/>
              </a:ext>
            </a:extLst>
          </p:cNvPr>
          <p:cNvPicPr>
            <a:picLocks noChangeAspect="1"/>
          </p:cNvPicPr>
          <p:nvPr/>
        </p:nvPicPr>
        <p:blipFill>
          <a:blip r:embed="rId4"/>
          <a:stretch>
            <a:fillRect/>
          </a:stretch>
        </p:blipFill>
        <p:spPr>
          <a:xfrm>
            <a:off x="4216908" y="3569515"/>
            <a:ext cx="3758184" cy="1700579"/>
          </a:xfrm>
          <a:prstGeom prst="rect">
            <a:avLst/>
          </a:prstGeom>
        </p:spPr>
      </p:pic>
      <p:pic>
        <p:nvPicPr>
          <p:cNvPr id="5" name="Hình ảnh 5" descr="Ảnh có chứa bản đồ&#10;&#10;Mô tả được tự động tạo">
            <a:extLst>
              <a:ext uri="{FF2B5EF4-FFF2-40B4-BE49-F238E27FC236}">
                <a16:creationId xmlns:a16="http://schemas.microsoft.com/office/drawing/2014/main" id="{BE14684B-686A-4866-B36A-890D90468638}"/>
              </a:ext>
            </a:extLst>
          </p:cNvPr>
          <p:cNvPicPr>
            <a:picLocks noChangeAspect="1"/>
          </p:cNvPicPr>
          <p:nvPr/>
        </p:nvPicPr>
        <p:blipFill>
          <a:blip r:embed="rId5"/>
          <a:stretch>
            <a:fillRect/>
          </a:stretch>
        </p:blipFill>
        <p:spPr>
          <a:xfrm>
            <a:off x="8141208" y="3611795"/>
            <a:ext cx="3758184" cy="1616019"/>
          </a:xfrm>
          <a:prstGeom prst="rect">
            <a:avLst/>
          </a:prstGeom>
        </p:spPr>
      </p:pic>
    </p:spTree>
    <p:extLst>
      <p:ext uri="{BB962C8B-B14F-4D97-AF65-F5344CB8AC3E}">
        <p14:creationId xmlns:p14="http://schemas.microsoft.com/office/powerpoint/2010/main" val="1908545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êu đề 1">
            <a:extLst>
              <a:ext uri="{FF2B5EF4-FFF2-40B4-BE49-F238E27FC236}">
                <a16:creationId xmlns:a16="http://schemas.microsoft.com/office/drawing/2014/main" id="{D345982B-DB1C-B866-F03F-E69B8B774A8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a:solidFill>
                  <a:srgbClr val="FFFFFF"/>
                </a:solidFill>
              </a:rPr>
              <a:t>KHÁM LÂM SÀNG </a:t>
            </a:r>
            <a:endParaRPr lang="en-US" sz="4000" b="1">
              <a:solidFill>
                <a:srgbClr val="FFFFFF"/>
              </a:solidFill>
              <a:cs typeface="Calibri Light"/>
            </a:endParaRPr>
          </a:p>
        </p:txBody>
      </p:sp>
      <p:sp>
        <p:nvSpPr>
          <p:cNvPr id="3" name="Chỗ dành sẵn cho Nội dung 2">
            <a:extLst>
              <a:ext uri="{FF2B5EF4-FFF2-40B4-BE49-F238E27FC236}">
                <a16:creationId xmlns:a16="http://schemas.microsoft.com/office/drawing/2014/main" id="{B7B1C7EB-95E5-4881-BC4E-0D3E0EE9FCB5}"/>
              </a:ext>
            </a:extLst>
          </p:cNvPr>
          <p:cNvSpPr>
            <a:spLocks noGrp="1"/>
          </p:cNvSpPr>
          <p:nvPr>
            <p:ph idx="1"/>
          </p:nvPr>
        </p:nvSpPr>
        <p:spPr>
          <a:xfrm>
            <a:off x="4810259" y="649480"/>
            <a:ext cx="6972289" cy="6423065"/>
          </a:xfrm>
        </p:spPr>
        <p:txBody>
          <a:bodyPr vert="horz" lIns="91440" tIns="45720" rIns="91440" bIns="45720" rtlCol="0" anchor="ctr">
            <a:noAutofit/>
          </a:bodyPr>
          <a:lstStyle/>
          <a:p>
            <a:pPr marL="0" indent="0">
              <a:buNone/>
            </a:pPr>
            <a:r>
              <a:rPr lang="en-US" sz="2000" b="1" err="1">
                <a:latin typeface="Calibri Light (Headings)"/>
                <a:cs typeface="Arial"/>
              </a:rPr>
              <a:t>Nhìn</a:t>
            </a:r>
            <a:r>
              <a:rPr lang="en-US" sz="2000" b="1">
                <a:latin typeface="Calibri Light (Headings)"/>
                <a:cs typeface="Arial"/>
              </a:rPr>
              <a:t>: </a:t>
            </a:r>
            <a:br>
              <a:rPr lang="en-US" sz="2000">
                <a:latin typeface="Calibri Light (Headings)"/>
                <a:cs typeface="Arial"/>
              </a:rPr>
            </a:br>
            <a:r>
              <a:rPr lang="en-US" sz="2000">
                <a:latin typeface="Calibri Light (Headings)"/>
                <a:cs typeface="Arial"/>
              </a:rPr>
              <a:t>Quan </a:t>
            </a:r>
            <a:r>
              <a:rPr lang="en-US" sz="2000" err="1">
                <a:latin typeface="Calibri Light (Headings)"/>
                <a:cs typeface="Arial"/>
              </a:rPr>
              <a:t>sát</a:t>
            </a:r>
            <a:r>
              <a:rPr lang="en-US" sz="2000">
                <a:latin typeface="Calibri Light (Headings)"/>
                <a:cs typeface="Arial"/>
              </a:rPr>
              <a:t> da HM </a:t>
            </a:r>
            <a:r>
              <a:rPr lang="en-US" sz="2000" err="1">
                <a:latin typeface="Calibri Light (Headings)"/>
                <a:cs typeface="Arial"/>
              </a:rPr>
              <a:t>và</a:t>
            </a:r>
            <a:r>
              <a:rPr lang="en-US" sz="2000">
                <a:latin typeface="Calibri Light (Headings)"/>
                <a:cs typeface="Arial"/>
              </a:rPr>
              <a:t> </a:t>
            </a:r>
            <a:r>
              <a:rPr lang="en-US" sz="2000" err="1">
                <a:latin typeface="Calibri Light (Headings)"/>
                <a:cs typeface="Arial"/>
              </a:rPr>
              <a:t>xung</a:t>
            </a:r>
            <a:r>
              <a:rPr lang="en-US" sz="2000">
                <a:latin typeface="Calibri Light (Headings)"/>
                <a:cs typeface="Arial"/>
              </a:rPr>
              <a:t> </a:t>
            </a:r>
            <a:r>
              <a:rPr lang="en-US" sz="2000" err="1">
                <a:latin typeface="Calibri Light (Headings)"/>
                <a:cs typeface="Arial"/>
              </a:rPr>
              <a:t>quanh</a:t>
            </a:r>
            <a:r>
              <a:rPr lang="en-US" sz="2000">
                <a:latin typeface="Calibri Light (Headings)"/>
                <a:cs typeface="Arial"/>
              </a:rPr>
              <a:t> </a:t>
            </a:r>
            <a:r>
              <a:rPr lang="en-US" sz="2000" err="1">
                <a:latin typeface="Calibri Light (Headings)"/>
                <a:cs typeface="Arial"/>
              </a:rPr>
              <a:t>có</a:t>
            </a:r>
            <a:r>
              <a:rPr lang="en-US" sz="2000">
                <a:latin typeface="Calibri Light (Headings)"/>
                <a:cs typeface="Arial"/>
              </a:rPr>
              <a:t> </a:t>
            </a:r>
            <a:r>
              <a:rPr lang="en-US" sz="2000" err="1">
                <a:latin typeface="Calibri Light (Headings)"/>
                <a:cs typeface="Arial"/>
              </a:rPr>
              <a:t>trĩ</a:t>
            </a:r>
            <a:r>
              <a:rPr lang="en-US" sz="2000">
                <a:latin typeface="Calibri Light (Headings)"/>
                <a:cs typeface="Arial"/>
              </a:rPr>
              <a:t>, </a:t>
            </a:r>
            <a:r>
              <a:rPr lang="en-US" sz="2000" err="1">
                <a:latin typeface="Calibri Light (Headings)"/>
                <a:cs typeface="Arial"/>
              </a:rPr>
              <a:t>rò</a:t>
            </a:r>
            <a:r>
              <a:rPr lang="en-US" sz="2000">
                <a:latin typeface="Calibri Light (Headings)"/>
                <a:cs typeface="Arial"/>
              </a:rPr>
              <a:t> HM, da </a:t>
            </a:r>
            <a:r>
              <a:rPr lang="en-US" sz="2000" err="1">
                <a:latin typeface="Calibri Light (Headings)"/>
                <a:cs typeface="Arial"/>
              </a:rPr>
              <a:t>thừa</a:t>
            </a:r>
            <a:r>
              <a:rPr lang="en-US" sz="2000">
                <a:latin typeface="Calibri Light (Headings)"/>
                <a:cs typeface="Arial"/>
              </a:rPr>
              <a:t> HM, u </a:t>
            </a:r>
            <a:r>
              <a:rPr lang="en-US" sz="2000" err="1">
                <a:latin typeface="Calibri Light (Headings)"/>
                <a:cs typeface="Arial"/>
              </a:rPr>
              <a:t>nhú</a:t>
            </a:r>
            <a:r>
              <a:rPr lang="en-US" sz="2000">
                <a:latin typeface="Calibri Light (Headings)"/>
                <a:cs typeface="Arial"/>
              </a:rPr>
              <a:t>,...</a:t>
            </a:r>
            <a:br>
              <a:rPr lang="en-US" sz="2000">
                <a:latin typeface="Calibri Light (Headings)"/>
                <a:cs typeface="Arial"/>
              </a:rPr>
            </a:br>
            <a:r>
              <a:rPr lang="en-US" sz="2000" err="1">
                <a:latin typeface="Calibri Light (Headings)"/>
                <a:cs typeface="Arial"/>
              </a:rPr>
              <a:t>Nhận</a:t>
            </a:r>
            <a:r>
              <a:rPr lang="en-US" sz="2000">
                <a:latin typeface="Calibri Light (Headings)"/>
                <a:cs typeface="Arial"/>
              </a:rPr>
              <a:t> </a:t>
            </a:r>
            <a:r>
              <a:rPr lang="en-US" sz="2000" err="1">
                <a:latin typeface="Calibri Light (Headings)"/>
                <a:cs typeface="Arial"/>
              </a:rPr>
              <a:t>xét</a:t>
            </a:r>
            <a:r>
              <a:rPr lang="en-US" sz="2000">
                <a:latin typeface="Calibri Light (Headings)"/>
                <a:cs typeface="Arial"/>
              </a:rPr>
              <a:t>: </a:t>
            </a:r>
            <a:r>
              <a:rPr lang="en-US" sz="2000" err="1">
                <a:latin typeface="Calibri Light (Headings)"/>
                <a:cs typeface="Arial"/>
              </a:rPr>
              <a:t>Trĩ</a:t>
            </a:r>
            <a:r>
              <a:rPr lang="en-US" sz="2000">
                <a:latin typeface="Calibri Light (Headings)"/>
                <a:cs typeface="Arial"/>
              </a:rPr>
              <a:t> </a:t>
            </a:r>
            <a:r>
              <a:rPr lang="en-US" sz="2000" err="1">
                <a:latin typeface="Calibri Light (Headings)"/>
                <a:cs typeface="Arial"/>
              </a:rPr>
              <a:t>loại</a:t>
            </a:r>
            <a:r>
              <a:rPr lang="en-US" sz="2000">
                <a:latin typeface="Calibri Light (Headings)"/>
                <a:cs typeface="Arial"/>
              </a:rPr>
              <a:t> </a:t>
            </a:r>
            <a:r>
              <a:rPr lang="en-US" sz="2000" err="1">
                <a:latin typeface="Calibri Light (Headings)"/>
                <a:cs typeface="Arial"/>
              </a:rPr>
              <a:t>nào</a:t>
            </a:r>
            <a:r>
              <a:rPr lang="en-US" sz="2000">
                <a:latin typeface="Calibri Light (Headings)"/>
                <a:cs typeface="Arial"/>
              </a:rPr>
              <a:t>, </a:t>
            </a:r>
            <a:r>
              <a:rPr lang="en-US" sz="2000" err="1">
                <a:latin typeface="Calibri Light (Headings)"/>
                <a:cs typeface="Arial"/>
              </a:rPr>
              <a:t>số</a:t>
            </a:r>
            <a:r>
              <a:rPr lang="en-US" sz="2000">
                <a:latin typeface="Calibri Light (Headings)"/>
                <a:cs typeface="Arial"/>
              </a:rPr>
              <a:t> </a:t>
            </a:r>
            <a:r>
              <a:rPr lang="en-US" sz="2000" err="1">
                <a:latin typeface="Calibri Light (Headings)"/>
                <a:cs typeface="Arial"/>
              </a:rPr>
              <a:t>lượng</a:t>
            </a:r>
            <a:r>
              <a:rPr lang="en-US" sz="2000">
                <a:latin typeface="Calibri Light (Headings)"/>
                <a:cs typeface="Arial"/>
              </a:rPr>
              <a:t>, </a:t>
            </a:r>
            <a:r>
              <a:rPr lang="en-US" sz="2000" err="1">
                <a:latin typeface="Calibri Light (Headings)"/>
                <a:cs typeface="Arial"/>
              </a:rPr>
              <a:t>vị</a:t>
            </a:r>
            <a:r>
              <a:rPr lang="en-US" sz="2000">
                <a:latin typeface="Calibri Light (Headings)"/>
                <a:cs typeface="Arial"/>
              </a:rPr>
              <a:t> </a:t>
            </a:r>
            <a:r>
              <a:rPr lang="en-US" sz="2000" err="1">
                <a:latin typeface="Calibri Light (Headings)"/>
                <a:cs typeface="Arial"/>
              </a:rPr>
              <a:t>trí</a:t>
            </a:r>
            <a:r>
              <a:rPr lang="en-US" sz="2000">
                <a:latin typeface="Calibri Light (Headings)"/>
                <a:cs typeface="Arial"/>
              </a:rPr>
              <a:t>, </a:t>
            </a:r>
            <a:r>
              <a:rPr lang="en-US" sz="2000" err="1">
                <a:latin typeface="Calibri Light (Headings)"/>
                <a:cs typeface="Arial"/>
              </a:rPr>
              <a:t>kích</a:t>
            </a:r>
            <a:r>
              <a:rPr lang="en-US" sz="2000">
                <a:latin typeface="Calibri Light (Headings)"/>
                <a:cs typeface="Arial"/>
              </a:rPr>
              <a:t> </a:t>
            </a:r>
            <a:r>
              <a:rPr lang="en-US" sz="2000" err="1">
                <a:latin typeface="Calibri Light (Headings)"/>
                <a:cs typeface="Arial"/>
              </a:rPr>
              <a:t>thước</a:t>
            </a:r>
            <a:r>
              <a:rPr lang="en-US" sz="2000">
                <a:latin typeface="Calibri Light (Headings)"/>
                <a:cs typeface="Arial"/>
              </a:rPr>
              <a:t>, </a:t>
            </a:r>
            <a:r>
              <a:rPr lang="en-US" sz="2000" err="1">
                <a:latin typeface="Calibri Light (Headings)"/>
                <a:cs typeface="Arial"/>
              </a:rPr>
              <a:t>biến</a:t>
            </a:r>
            <a:r>
              <a:rPr lang="en-US" sz="2000">
                <a:latin typeface="Calibri Light (Headings)"/>
                <a:cs typeface="Arial"/>
              </a:rPr>
              <a:t> </a:t>
            </a:r>
            <a:r>
              <a:rPr lang="en-US" sz="2000" err="1">
                <a:latin typeface="Calibri Light (Headings)"/>
                <a:cs typeface="Arial"/>
              </a:rPr>
              <a:t>chứng</a:t>
            </a:r>
            <a:r>
              <a:rPr lang="en-US" sz="2000">
                <a:latin typeface="Calibri Light (Headings)"/>
                <a:cs typeface="Arial"/>
              </a:rPr>
              <a:t>, </a:t>
            </a:r>
            <a:r>
              <a:rPr lang="en-US" sz="2000" err="1">
                <a:latin typeface="Calibri Light (Headings)"/>
                <a:cs typeface="Arial"/>
              </a:rPr>
              <a:t>bệnh</a:t>
            </a:r>
            <a:r>
              <a:rPr lang="en-US" sz="2000">
                <a:latin typeface="Calibri Light (Headings)"/>
                <a:cs typeface="Arial"/>
              </a:rPr>
              <a:t> </a:t>
            </a:r>
            <a:r>
              <a:rPr lang="en-US" sz="2000" err="1">
                <a:latin typeface="Calibri Light (Headings)"/>
                <a:cs typeface="Arial"/>
              </a:rPr>
              <a:t>khác</a:t>
            </a:r>
            <a:r>
              <a:rPr lang="en-US" sz="2000">
                <a:latin typeface="Calibri Light (Headings)"/>
                <a:cs typeface="Arial"/>
              </a:rPr>
              <a:t> </a:t>
            </a:r>
            <a:r>
              <a:rPr lang="en-US" sz="2000" err="1">
                <a:latin typeface="Calibri Light (Headings)"/>
                <a:cs typeface="Arial"/>
              </a:rPr>
              <a:t>kèm</a:t>
            </a:r>
            <a:r>
              <a:rPr lang="en-US" sz="2000">
                <a:latin typeface="Calibri Light (Headings)"/>
                <a:cs typeface="Arial"/>
              </a:rPr>
              <a:t> </a:t>
            </a:r>
            <a:r>
              <a:rPr lang="en-US" sz="2000" err="1">
                <a:latin typeface="Calibri Light (Headings)"/>
                <a:cs typeface="Arial"/>
              </a:rPr>
              <a:t>theo</a:t>
            </a:r>
          </a:p>
          <a:p>
            <a:pPr marL="0" indent="0">
              <a:buNone/>
            </a:pPr>
            <a:endParaRPr lang="en-US" sz="2000">
              <a:latin typeface="Calibri Light (Headings)"/>
              <a:cs typeface="Arial"/>
            </a:endParaRPr>
          </a:p>
          <a:p>
            <a:pPr marL="0" indent="0">
              <a:buNone/>
            </a:pPr>
            <a:r>
              <a:rPr lang="vi-VN" sz="2000" b="1">
                <a:latin typeface="Calibri Light (Headings)"/>
                <a:cs typeface="Arial"/>
              </a:rPr>
              <a:t>S</a:t>
            </a:r>
            <a:r>
              <a:rPr lang="en-US" sz="2000" b="1">
                <a:latin typeface="Calibri Light (Headings)"/>
                <a:cs typeface="Arial"/>
              </a:rPr>
              <a:t>ờ</a:t>
            </a:r>
            <a:r>
              <a:rPr lang="vi-VN" sz="2000" b="1">
                <a:latin typeface="Calibri Light (Headings)"/>
                <a:cs typeface="Arial"/>
              </a:rPr>
              <a:t>:</a:t>
            </a:r>
            <a:endParaRPr lang="vi-VN" sz="2000">
              <a:latin typeface="Calibri Light (Headings)"/>
              <a:cs typeface="Arial"/>
            </a:endParaRPr>
          </a:p>
          <a:p>
            <a:pPr marL="0" indent="0">
              <a:buNone/>
            </a:pPr>
            <a:r>
              <a:rPr lang="vi-VN" sz="2000" err="1">
                <a:latin typeface="Calibri Light (Headings)"/>
                <a:cs typeface="Arial"/>
              </a:rPr>
              <a:t>Phản</a:t>
            </a:r>
            <a:r>
              <a:rPr lang="vi-VN" sz="2000">
                <a:latin typeface="Calibri Light (Headings)"/>
                <a:cs typeface="Arial"/>
              </a:rPr>
              <a:t> </a:t>
            </a:r>
            <a:r>
              <a:rPr lang="vi-VN" sz="2000" err="1">
                <a:latin typeface="Calibri Light (Headings)"/>
                <a:cs typeface="Arial"/>
              </a:rPr>
              <a:t>xạ</a:t>
            </a:r>
            <a:r>
              <a:rPr lang="vi-VN" sz="2000">
                <a:latin typeface="Calibri Light (Headings)"/>
                <a:cs typeface="Arial"/>
              </a:rPr>
              <a:t> HM</a:t>
            </a:r>
          </a:p>
          <a:p>
            <a:pPr marL="0" indent="0">
              <a:buNone/>
            </a:pPr>
            <a:r>
              <a:rPr lang="vi-VN" sz="2000" err="1">
                <a:latin typeface="Calibri Light (Headings)"/>
                <a:cs typeface="Arial"/>
              </a:rPr>
              <a:t>Sờ</a:t>
            </a:r>
            <a:r>
              <a:rPr lang="vi-VN" sz="2000">
                <a:latin typeface="Calibri Light (Headings)"/>
                <a:cs typeface="Arial"/>
              </a:rPr>
              <a:t> </a:t>
            </a:r>
            <a:r>
              <a:rPr lang="vi-VN" sz="2000" err="1">
                <a:latin typeface="Calibri Light (Headings)"/>
                <a:cs typeface="Arial"/>
              </a:rPr>
              <a:t>nắn</a:t>
            </a:r>
            <a:r>
              <a:rPr lang="vi-VN" sz="2000">
                <a:latin typeface="Calibri Light (Headings)"/>
                <a:cs typeface="Arial"/>
              </a:rPr>
              <a:t> </a:t>
            </a:r>
            <a:r>
              <a:rPr lang="vi-VN" sz="2000" err="1">
                <a:latin typeface="Calibri Light (Headings)"/>
                <a:cs typeface="Arial"/>
              </a:rPr>
              <a:t>ngoài</a:t>
            </a:r>
            <a:r>
              <a:rPr lang="vi-VN" sz="2000">
                <a:latin typeface="Calibri Light (Headings)"/>
                <a:cs typeface="Arial"/>
              </a:rPr>
              <a:t> </a:t>
            </a:r>
            <a:r>
              <a:rPr lang="vi-VN" sz="2000" err="1">
                <a:latin typeface="Calibri Light (Headings)"/>
                <a:cs typeface="Arial"/>
              </a:rPr>
              <a:t>hậu</a:t>
            </a:r>
            <a:r>
              <a:rPr lang="vi-VN" sz="2000">
                <a:latin typeface="Calibri Light (Headings)"/>
                <a:cs typeface="Arial"/>
              </a:rPr>
              <a:t> môn </a:t>
            </a:r>
            <a:r>
              <a:rPr lang="vi-VN" sz="2000" err="1">
                <a:latin typeface="Calibri Light (Headings)"/>
                <a:cs typeface="Arial"/>
              </a:rPr>
              <a:t>để</a:t>
            </a:r>
            <a:r>
              <a:rPr lang="vi-VN" sz="2000">
                <a:latin typeface="Calibri Light (Headings)"/>
                <a:cs typeface="Arial"/>
              </a:rPr>
              <a:t> </a:t>
            </a:r>
            <a:r>
              <a:rPr lang="vi-VN" sz="2000" err="1">
                <a:latin typeface="Calibri Light (Headings)"/>
                <a:cs typeface="Arial"/>
              </a:rPr>
              <a:t>tìm</a:t>
            </a:r>
            <a:r>
              <a:rPr lang="vi-VN" sz="2000">
                <a:latin typeface="Calibri Light (Headings)"/>
                <a:cs typeface="Arial"/>
              </a:rPr>
              <a:t> </a:t>
            </a:r>
            <a:r>
              <a:rPr lang="vi-VN" sz="2000" err="1">
                <a:latin typeface="Calibri Light (Headings)"/>
                <a:cs typeface="Arial"/>
              </a:rPr>
              <a:t>và</a:t>
            </a:r>
            <a:r>
              <a:rPr lang="vi-VN" sz="2000">
                <a:latin typeface="Calibri Light (Headings)"/>
                <a:cs typeface="Arial"/>
              </a:rPr>
              <a:t> </a:t>
            </a:r>
            <a:r>
              <a:rPr lang="vi-VN" sz="2000" err="1">
                <a:latin typeface="Calibri Light (Headings)"/>
                <a:cs typeface="Arial"/>
              </a:rPr>
              <a:t>đánh</a:t>
            </a:r>
            <a:r>
              <a:rPr lang="vi-VN" sz="2000">
                <a:latin typeface="Calibri Light (Headings)"/>
                <a:cs typeface="Arial"/>
              </a:rPr>
              <a:t> </a:t>
            </a:r>
            <a:r>
              <a:rPr lang="vi-VN" sz="2000" err="1">
                <a:latin typeface="Calibri Light (Headings)"/>
                <a:cs typeface="Arial"/>
              </a:rPr>
              <a:t>giá</a:t>
            </a:r>
            <a:r>
              <a:rPr lang="vi-VN" sz="2000">
                <a:latin typeface="Calibri Light (Headings)"/>
                <a:cs typeface="Arial"/>
              </a:rPr>
              <a:t> sang thương</a:t>
            </a:r>
            <a:r>
              <a:rPr lang="en-US" sz="2000">
                <a:latin typeface="Calibri Light (Headings)"/>
                <a:cs typeface="Arial"/>
              </a:rPr>
              <a:t>: </a:t>
            </a:r>
            <a:r>
              <a:rPr lang="en-US" sz="2000" err="1">
                <a:latin typeface="Calibri Light (Headings)"/>
                <a:cs typeface="Arial"/>
              </a:rPr>
              <a:t>mật</a:t>
            </a:r>
            <a:r>
              <a:rPr lang="en-US" sz="2000">
                <a:latin typeface="Calibri Light (Headings)"/>
                <a:cs typeface="Arial"/>
              </a:rPr>
              <a:t> </a:t>
            </a:r>
            <a:r>
              <a:rPr lang="en-US" sz="2000" err="1">
                <a:latin typeface="Calibri Light (Headings)"/>
                <a:cs typeface="Arial"/>
              </a:rPr>
              <a:t>độ</a:t>
            </a:r>
            <a:r>
              <a:rPr lang="vi-VN" sz="2000">
                <a:latin typeface="Calibri Light (Headings)"/>
                <a:cs typeface="Arial"/>
              </a:rPr>
              <a:t>, sưng/</a:t>
            </a:r>
            <a:r>
              <a:rPr lang="vi-VN" sz="2000" err="1">
                <a:latin typeface="Calibri Light (Headings)"/>
                <a:cs typeface="Arial"/>
              </a:rPr>
              <a:t>nóng</a:t>
            </a:r>
            <a:r>
              <a:rPr lang="vi-VN" sz="2000">
                <a:latin typeface="Calibri Light (Headings)"/>
                <a:cs typeface="Arial"/>
              </a:rPr>
              <a:t>, </a:t>
            </a:r>
            <a:r>
              <a:rPr lang="vi-VN" sz="2000" err="1">
                <a:latin typeface="Calibri Light (Headings)"/>
                <a:cs typeface="Arial"/>
              </a:rPr>
              <a:t>ấn</a:t>
            </a:r>
            <a:r>
              <a:rPr lang="vi-VN" sz="2000">
                <a:latin typeface="Calibri Light (Headings)"/>
                <a:cs typeface="Arial"/>
              </a:rPr>
              <a:t> </a:t>
            </a:r>
            <a:r>
              <a:rPr lang="vi-VN" sz="2000" err="1">
                <a:latin typeface="Calibri Light (Headings)"/>
                <a:cs typeface="Arial"/>
              </a:rPr>
              <a:t>xẹp</a:t>
            </a:r>
            <a:r>
              <a:rPr lang="en-US" sz="2000">
                <a:latin typeface="Calibri Light (Headings)"/>
                <a:cs typeface="Arial"/>
              </a:rPr>
              <a:t>/</a:t>
            </a:r>
            <a:r>
              <a:rPr lang="en-US" sz="2000" err="1">
                <a:latin typeface="Calibri Light (Headings)"/>
                <a:cs typeface="Arial"/>
              </a:rPr>
              <a:t>đau</a:t>
            </a:r>
            <a:r>
              <a:rPr lang="en-US" sz="2000">
                <a:latin typeface="Calibri Light (Headings)"/>
                <a:cs typeface="Arial"/>
              </a:rPr>
              <a:t>,...</a:t>
            </a:r>
          </a:p>
          <a:p>
            <a:pPr marL="0" indent="0">
              <a:buNone/>
            </a:pPr>
            <a:endParaRPr lang="vi-VN" sz="2000">
              <a:latin typeface="Calibri Light (Headings)"/>
              <a:cs typeface="Arial"/>
            </a:endParaRPr>
          </a:p>
          <a:p>
            <a:pPr marL="0" indent="0">
              <a:buNone/>
            </a:pPr>
            <a:r>
              <a:rPr lang="en-US" sz="2000" b="1" err="1">
                <a:latin typeface="Calibri Light (Headings)"/>
                <a:cs typeface="Arial"/>
              </a:rPr>
              <a:t>Thăm</a:t>
            </a:r>
            <a:r>
              <a:rPr lang="en-US" sz="2000" b="1">
                <a:latin typeface="Calibri Light (Headings)"/>
                <a:cs typeface="Arial"/>
              </a:rPr>
              <a:t> </a:t>
            </a:r>
            <a:r>
              <a:rPr lang="en-US" sz="2000" b="1" err="1">
                <a:latin typeface="Calibri Light (Headings)"/>
                <a:cs typeface="Arial"/>
              </a:rPr>
              <a:t>hậu</a:t>
            </a:r>
            <a:r>
              <a:rPr lang="en-US" sz="2000" b="1">
                <a:latin typeface="Calibri Light (Headings)"/>
                <a:cs typeface="Arial"/>
              </a:rPr>
              <a:t> </a:t>
            </a:r>
            <a:r>
              <a:rPr lang="en-US" sz="2000" b="1" err="1">
                <a:latin typeface="Calibri Light (Headings)"/>
                <a:cs typeface="Arial"/>
              </a:rPr>
              <a:t>môn</a:t>
            </a:r>
            <a:r>
              <a:rPr lang="en-US" sz="2000" b="1">
                <a:latin typeface="Calibri Light (Headings)"/>
                <a:cs typeface="Arial"/>
              </a:rPr>
              <a:t> </a:t>
            </a:r>
            <a:r>
              <a:rPr lang="en-US" sz="2000" b="1" err="1">
                <a:latin typeface="Calibri Light (Headings)"/>
                <a:cs typeface="Arial"/>
              </a:rPr>
              <a:t>trực</a:t>
            </a:r>
            <a:r>
              <a:rPr lang="en-US" sz="2000" b="1">
                <a:latin typeface="Calibri Light (Headings)"/>
                <a:cs typeface="Arial"/>
              </a:rPr>
              <a:t> </a:t>
            </a:r>
            <a:r>
              <a:rPr lang="en-US" sz="2000" b="1" err="1">
                <a:latin typeface="Calibri Light (Headings)"/>
                <a:cs typeface="Arial"/>
              </a:rPr>
              <a:t>tràng</a:t>
            </a:r>
            <a:r>
              <a:rPr lang="vi-VN" sz="2000" b="1">
                <a:latin typeface="Calibri Light (Headings)"/>
                <a:cs typeface="Arial"/>
              </a:rPr>
              <a:t>:</a:t>
            </a:r>
            <a:br>
              <a:rPr lang="vi-VN" sz="2000">
                <a:latin typeface="Calibri Light (Headings)"/>
                <a:cs typeface="Arial"/>
              </a:rPr>
            </a:br>
            <a:r>
              <a:rPr lang="en-US" sz="2000" err="1">
                <a:latin typeface="Calibri Light (Headings)"/>
                <a:cs typeface="Arial"/>
              </a:rPr>
              <a:t>Phát</a:t>
            </a:r>
            <a:r>
              <a:rPr lang="en-US" sz="2000">
                <a:latin typeface="Calibri Light (Headings)"/>
                <a:cs typeface="Arial"/>
              </a:rPr>
              <a:t> </a:t>
            </a:r>
            <a:r>
              <a:rPr lang="en-US" sz="2000" err="1">
                <a:latin typeface="Calibri Light (Headings)"/>
                <a:cs typeface="Arial"/>
              </a:rPr>
              <a:t>hiện</a:t>
            </a:r>
            <a:r>
              <a:rPr lang="vi-VN" sz="2000">
                <a:latin typeface="Calibri Light (Headings)"/>
                <a:cs typeface="Arial"/>
              </a:rPr>
              <a:t> </a:t>
            </a:r>
            <a:r>
              <a:rPr lang="vi-VN" sz="2000" err="1">
                <a:latin typeface="Calibri Light (Headings)"/>
                <a:cs typeface="Arial"/>
              </a:rPr>
              <a:t>trĩ</a:t>
            </a:r>
            <a:r>
              <a:rPr lang="en-US" sz="2000">
                <a:latin typeface="Calibri Light (Headings)"/>
                <a:cs typeface="Arial"/>
              </a:rPr>
              <a:t>: Thường </a:t>
            </a:r>
            <a:r>
              <a:rPr lang="en-US" sz="2000" err="1">
                <a:latin typeface="Calibri Light (Headings)"/>
                <a:cs typeface="Arial"/>
              </a:rPr>
              <a:t>khó</a:t>
            </a:r>
            <a:r>
              <a:rPr lang="en-US" sz="2000">
                <a:latin typeface="Calibri Light (Headings)"/>
                <a:cs typeface="Arial"/>
              </a:rPr>
              <a:t> </a:t>
            </a:r>
            <a:r>
              <a:rPr lang="en-US" sz="2000" err="1">
                <a:latin typeface="Calibri Light (Headings)"/>
                <a:cs typeface="Arial"/>
              </a:rPr>
              <a:t>vì</a:t>
            </a:r>
            <a:r>
              <a:rPr lang="vi-VN" sz="2000">
                <a:latin typeface="Calibri Light (Headings)"/>
                <a:cs typeface="Arial"/>
              </a:rPr>
              <a:t> </a:t>
            </a:r>
            <a:r>
              <a:rPr lang="vi-VN" sz="2000" err="1">
                <a:latin typeface="Calibri Light (Headings)"/>
                <a:cs typeface="Arial"/>
              </a:rPr>
              <a:t>chỗ</a:t>
            </a:r>
            <a:r>
              <a:rPr lang="vi-VN" sz="2000">
                <a:latin typeface="Calibri Light (Headings)"/>
                <a:cs typeface="Arial"/>
              </a:rPr>
              <a:t> niêm </a:t>
            </a:r>
            <a:r>
              <a:rPr lang="vi-VN" sz="2000" err="1">
                <a:latin typeface="Calibri Light (Headings)"/>
                <a:cs typeface="Arial"/>
              </a:rPr>
              <a:t>mạc</a:t>
            </a:r>
            <a:r>
              <a:rPr lang="vi-VN" sz="2000">
                <a:latin typeface="Calibri Light (Headings)"/>
                <a:cs typeface="Arial"/>
              </a:rPr>
              <a:t> </a:t>
            </a:r>
            <a:r>
              <a:rPr lang="vi-VN" sz="2000" err="1">
                <a:latin typeface="Calibri Light (Headings)"/>
                <a:cs typeface="Arial"/>
              </a:rPr>
              <a:t>phồng</a:t>
            </a:r>
            <a:r>
              <a:rPr lang="vi-VN" sz="2000">
                <a:latin typeface="Calibri Light (Headings)"/>
                <a:cs typeface="Arial"/>
              </a:rPr>
              <a:t> lên</a:t>
            </a:r>
            <a:r>
              <a:rPr lang="en-US" sz="2000">
                <a:latin typeface="Calibri Light (Headings)"/>
                <a:cs typeface="Arial"/>
              </a:rPr>
              <a:t> </a:t>
            </a:r>
            <a:r>
              <a:rPr lang="vi-VN" sz="2000" err="1">
                <a:latin typeface="Calibri Light (Headings)"/>
                <a:cs typeface="Arial"/>
              </a:rPr>
              <a:t>mất</a:t>
            </a:r>
            <a:r>
              <a:rPr lang="vi-VN" sz="2000">
                <a:latin typeface="Calibri Light (Headings)"/>
                <a:cs typeface="Arial"/>
              </a:rPr>
              <a:t> đi</a:t>
            </a:r>
            <a:r>
              <a:rPr lang="en-US" sz="2000">
                <a:latin typeface="Calibri Light (Headings)"/>
                <a:cs typeface="Arial"/>
              </a:rPr>
              <a:t> </a:t>
            </a:r>
            <a:r>
              <a:rPr lang="en-US" sz="2000" err="1">
                <a:latin typeface="Calibri Light (Headings)"/>
                <a:cs typeface="Arial"/>
              </a:rPr>
              <a:t>khi</a:t>
            </a:r>
            <a:r>
              <a:rPr lang="en-US" sz="2000">
                <a:latin typeface="Calibri Light (Headings)"/>
                <a:cs typeface="Arial"/>
              </a:rPr>
              <a:t> </a:t>
            </a:r>
            <a:r>
              <a:rPr lang="en-US" sz="2000" err="1">
                <a:latin typeface="Calibri Light (Headings)"/>
                <a:cs typeface="Arial"/>
              </a:rPr>
              <a:t>ấn</a:t>
            </a:r>
            <a:br>
              <a:rPr lang="en-US" sz="2000">
                <a:latin typeface="Calibri Light (Headings)"/>
                <a:cs typeface="Arial"/>
              </a:rPr>
            </a:br>
            <a:r>
              <a:rPr lang="vi-VN" sz="2000" err="1">
                <a:latin typeface="Calibri Light (Headings)"/>
                <a:cs typeface="Arial"/>
              </a:rPr>
              <a:t>Phát</a:t>
            </a:r>
            <a:r>
              <a:rPr lang="vi-VN" sz="2000">
                <a:latin typeface="Calibri Light (Headings)"/>
                <a:cs typeface="Arial"/>
              </a:rPr>
              <a:t> </a:t>
            </a:r>
            <a:r>
              <a:rPr lang="vi-VN" sz="2000" err="1">
                <a:latin typeface="Calibri Light (Headings)"/>
                <a:cs typeface="Arial"/>
              </a:rPr>
              <a:t>hiện</a:t>
            </a:r>
            <a:r>
              <a:rPr lang="vi-VN" sz="2000">
                <a:latin typeface="Calibri Light (Headings)"/>
                <a:cs typeface="Arial"/>
              </a:rPr>
              <a:t> </a:t>
            </a:r>
            <a:r>
              <a:rPr lang="vi-VN" sz="2000" err="1">
                <a:latin typeface="Calibri Light (Headings)"/>
                <a:cs typeface="Arial"/>
              </a:rPr>
              <a:t>các</a:t>
            </a:r>
            <a:r>
              <a:rPr lang="vi-VN" sz="2000">
                <a:latin typeface="Calibri Light (Headings)"/>
                <a:cs typeface="Arial"/>
              </a:rPr>
              <a:t> </a:t>
            </a:r>
            <a:r>
              <a:rPr lang="vi-VN" sz="2000" err="1">
                <a:latin typeface="Calibri Light (Headings)"/>
                <a:cs typeface="Arial"/>
              </a:rPr>
              <a:t>biến</a:t>
            </a:r>
            <a:r>
              <a:rPr lang="vi-VN" sz="2000">
                <a:latin typeface="Calibri Light (Headings)"/>
                <a:cs typeface="Arial"/>
              </a:rPr>
              <a:t> </a:t>
            </a:r>
            <a:r>
              <a:rPr lang="vi-VN" sz="2000" err="1">
                <a:latin typeface="Calibri Light (Headings)"/>
                <a:cs typeface="Arial"/>
              </a:rPr>
              <a:t>chứng</a:t>
            </a:r>
            <a:r>
              <a:rPr lang="vi-VN" sz="2000">
                <a:latin typeface="Calibri Light (Headings)"/>
                <a:cs typeface="Arial"/>
              </a:rPr>
              <a:t> </a:t>
            </a:r>
            <a:r>
              <a:rPr lang="vi-VN" sz="2000" err="1">
                <a:latin typeface="Calibri Light (Headings)"/>
                <a:cs typeface="Arial"/>
              </a:rPr>
              <a:t>của</a:t>
            </a:r>
            <a:r>
              <a:rPr lang="vi-VN" sz="2000">
                <a:latin typeface="Calibri Light (Headings)"/>
                <a:cs typeface="Arial"/>
              </a:rPr>
              <a:t> </a:t>
            </a:r>
            <a:r>
              <a:rPr lang="vi-VN" sz="2000" err="1">
                <a:latin typeface="Calibri Light (Headings)"/>
                <a:cs typeface="Arial"/>
              </a:rPr>
              <a:t>trĩ</a:t>
            </a:r>
            <a:r>
              <a:rPr lang="vi-VN" sz="2000">
                <a:latin typeface="Calibri Light (Headings)"/>
                <a:cs typeface="Arial"/>
              </a:rPr>
              <a:t>: thuyên t</a:t>
            </a:r>
            <a:r>
              <a:rPr lang="en-US" sz="2000">
                <a:latin typeface="Calibri Light (Headings)"/>
                <a:cs typeface="Arial"/>
              </a:rPr>
              <a:t>ắ</a:t>
            </a:r>
            <a:r>
              <a:rPr lang="vi-VN" sz="2000">
                <a:latin typeface="Calibri Light (Headings)"/>
                <a:cs typeface="Arial"/>
              </a:rPr>
              <a:t>c </a:t>
            </a:r>
            <a:r>
              <a:rPr lang="vi-VN" sz="2000" err="1">
                <a:latin typeface="Calibri Light (Headings)"/>
                <a:cs typeface="Arial"/>
              </a:rPr>
              <a:t>mạch</a:t>
            </a:r>
            <a:endParaRPr lang="vi-VN" sz="2000">
              <a:latin typeface="Calibri Light (Headings)"/>
              <a:cs typeface="Arial"/>
            </a:endParaRPr>
          </a:p>
          <a:p>
            <a:pPr marL="0" indent="0">
              <a:buNone/>
            </a:pPr>
            <a:r>
              <a:rPr lang="vi-VN" sz="2000" err="1">
                <a:latin typeface="Calibri Light (Headings)"/>
                <a:cs typeface="Arial"/>
              </a:rPr>
              <a:t>Phát</a:t>
            </a:r>
            <a:r>
              <a:rPr lang="vi-VN" sz="2000">
                <a:latin typeface="Calibri Light (Headings)"/>
                <a:cs typeface="Arial"/>
              </a:rPr>
              <a:t> </a:t>
            </a:r>
            <a:r>
              <a:rPr lang="vi-VN" sz="2000" err="1">
                <a:latin typeface="Calibri Light (Headings)"/>
                <a:cs typeface="Arial"/>
              </a:rPr>
              <a:t>hiện</a:t>
            </a:r>
            <a:r>
              <a:rPr lang="vi-VN" sz="2000">
                <a:latin typeface="Calibri Light (Headings)"/>
                <a:cs typeface="Arial"/>
              </a:rPr>
              <a:t> </a:t>
            </a:r>
            <a:r>
              <a:rPr lang="vi-VN" sz="2000" err="1">
                <a:latin typeface="Calibri Light (Headings)"/>
                <a:cs typeface="Arial"/>
              </a:rPr>
              <a:t>tổn</a:t>
            </a:r>
            <a:r>
              <a:rPr lang="vi-VN" sz="2000">
                <a:latin typeface="Calibri Light (Headings)"/>
                <a:cs typeface="Arial"/>
              </a:rPr>
              <a:t> thương </a:t>
            </a:r>
            <a:r>
              <a:rPr lang="vi-VN" sz="2000" err="1">
                <a:latin typeface="Calibri Light (Headings)"/>
                <a:cs typeface="Arial"/>
              </a:rPr>
              <a:t>khác</a:t>
            </a:r>
            <a:r>
              <a:rPr lang="vi-VN" sz="2000">
                <a:latin typeface="Calibri Light (Headings)"/>
                <a:cs typeface="Arial"/>
              </a:rPr>
              <a:t>: ung thư </a:t>
            </a:r>
            <a:r>
              <a:rPr lang="vi-VN" sz="2000" err="1">
                <a:latin typeface="Calibri Light (Headings)"/>
                <a:cs typeface="Arial"/>
              </a:rPr>
              <a:t>ống</a:t>
            </a:r>
            <a:r>
              <a:rPr lang="vi-VN" sz="2000">
                <a:latin typeface="Calibri Light (Headings)"/>
                <a:cs typeface="Arial"/>
              </a:rPr>
              <a:t> </a:t>
            </a:r>
            <a:r>
              <a:rPr lang="vi-VN" sz="2000" err="1">
                <a:latin typeface="Calibri Light (Headings)"/>
                <a:cs typeface="Arial"/>
              </a:rPr>
              <a:t>hậu</a:t>
            </a:r>
            <a:r>
              <a:rPr lang="vi-VN" sz="2000">
                <a:latin typeface="Calibri Light (Headings)"/>
                <a:cs typeface="Arial"/>
              </a:rPr>
              <a:t> môn </a:t>
            </a:r>
            <a:r>
              <a:rPr lang="vi-VN" sz="2000" err="1">
                <a:latin typeface="Calibri Light (Headings)"/>
                <a:cs typeface="Arial"/>
              </a:rPr>
              <a:t>và</a:t>
            </a:r>
            <a:r>
              <a:rPr lang="vi-VN" sz="2000">
                <a:latin typeface="Calibri Light (Headings)"/>
                <a:cs typeface="Arial"/>
              </a:rPr>
              <a:t> ung thư </a:t>
            </a:r>
            <a:r>
              <a:rPr lang="vi-VN" sz="2000" err="1">
                <a:latin typeface="Calibri Light (Headings)"/>
                <a:cs typeface="Arial"/>
              </a:rPr>
              <a:t>phần</a:t>
            </a:r>
            <a:r>
              <a:rPr lang="vi-VN" sz="2000">
                <a:latin typeface="Calibri Light (Headings)"/>
                <a:cs typeface="Arial"/>
              </a:rPr>
              <a:t> </a:t>
            </a:r>
            <a:r>
              <a:rPr lang="vi-VN" sz="2000" err="1">
                <a:latin typeface="Calibri Light (Headings)"/>
                <a:cs typeface="Arial"/>
              </a:rPr>
              <a:t>dưới</a:t>
            </a:r>
            <a:r>
              <a:rPr lang="vi-VN" sz="2000">
                <a:latin typeface="Calibri Light (Headings)"/>
                <a:cs typeface="Arial"/>
              </a:rPr>
              <a:t> </a:t>
            </a:r>
            <a:r>
              <a:rPr lang="vi-VN" sz="2000" err="1">
                <a:latin typeface="Calibri Light (Headings)"/>
                <a:cs typeface="Arial"/>
              </a:rPr>
              <a:t>bóng</a:t>
            </a:r>
            <a:r>
              <a:rPr lang="vi-VN" sz="2000">
                <a:latin typeface="Calibri Light (Headings)"/>
                <a:cs typeface="Arial"/>
              </a:rPr>
              <a:t> </a:t>
            </a:r>
            <a:r>
              <a:rPr lang="vi-VN" sz="2000" err="1">
                <a:latin typeface="Calibri Light (Headings)"/>
                <a:cs typeface="Arial"/>
              </a:rPr>
              <a:t>trực</a:t>
            </a:r>
            <a:r>
              <a:rPr lang="vi-VN" sz="2000">
                <a:latin typeface="Calibri Light (Headings)"/>
                <a:cs typeface="Arial"/>
              </a:rPr>
              <a:t> </a:t>
            </a:r>
            <a:r>
              <a:rPr lang="vi-VN" sz="2000" err="1">
                <a:latin typeface="Calibri Light (Headings)"/>
                <a:cs typeface="Arial"/>
              </a:rPr>
              <a:t>tràng</a:t>
            </a:r>
            <a:r>
              <a:rPr lang="vi-VN" sz="2000">
                <a:latin typeface="Calibri Light (Headings)"/>
                <a:cs typeface="Arial"/>
              </a:rPr>
              <a:t>,...</a:t>
            </a:r>
            <a:br>
              <a:rPr lang="vi-VN" sz="2000">
                <a:latin typeface="Calibri Light (Headings)"/>
                <a:cs typeface="Arial"/>
              </a:rPr>
            </a:br>
            <a:r>
              <a:rPr lang="vi-VN" sz="2000" err="1">
                <a:latin typeface="Calibri Light (Headings)"/>
                <a:cs typeface="Arial"/>
              </a:rPr>
              <a:t>Đánh</a:t>
            </a:r>
            <a:r>
              <a:rPr lang="vi-VN" sz="2000">
                <a:latin typeface="Calibri Light (Headings)"/>
                <a:cs typeface="Arial"/>
              </a:rPr>
              <a:t> </a:t>
            </a:r>
            <a:r>
              <a:rPr lang="vi-VN" sz="2000" err="1">
                <a:latin typeface="Calibri Light (Headings)"/>
                <a:cs typeface="Arial"/>
              </a:rPr>
              <a:t>giá</a:t>
            </a:r>
            <a:r>
              <a:rPr lang="vi-VN" sz="2000">
                <a:latin typeface="Calibri Light (Headings)"/>
                <a:cs typeface="Arial"/>
              </a:rPr>
              <a:t> trương </a:t>
            </a:r>
            <a:r>
              <a:rPr lang="vi-VN" sz="2000" err="1">
                <a:latin typeface="Calibri Light (Headings)"/>
                <a:cs typeface="Arial"/>
              </a:rPr>
              <a:t>lực</a:t>
            </a:r>
            <a:r>
              <a:rPr lang="vi-VN" sz="2000">
                <a:latin typeface="Calibri Light (Headings)"/>
                <a:cs typeface="Arial"/>
              </a:rPr>
              <a:t> cơ </a:t>
            </a:r>
            <a:r>
              <a:rPr lang="vi-VN" sz="2000" err="1">
                <a:latin typeface="Calibri Light (Headings)"/>
                <a:cs typeface="Arial"/>
              </a:rPr>
              <a:t>vòng</a:t>
            </a:r>
            <a:br>
              <a:rPr lang="vi-VN" sz="2000">
                <a:latin typeface="Calibri Light (Headings)"/>
                <a:cs typeface="Arial"/>
              </a:rPr>
            </a:br>
            <a:r>
              <a:rPr lang="vi-VN" sz="2000" err="1">
                <a:latin typeface="Calibri Light (Headings)"/>
                <a:cs typeface="Arial"/>
              </a:rPr>
              <a:t>Rút</a:t>
            </a:r>
            <a:r>
              <a:rPr lang="vi-VN" sz="2000">
                <a:latin typeface="Calibri Light (Headings)"/>
                <a:cs typeface="Arial"/>
              </a:rPr>
              <a:t> găng: </a:t>
            </a:r>
            <a:r>
              <a:rPr lang="vi-VN" sz="2000" err="1">
                <a:latin typeface="Calibri Light (Headings)"/>
                <a:cs typeface="Arial"/>
              </a:rPr>
              <a:t>đánh</a:t>
            </a:r>
            <a:r>
              <a:rPr lang="vi-VN" sz="2000">
                <a:latin typeface="Calibri Light (Headings)"/>
                <a:cs typeface="Arial"/>
              </a:rPr>
              <a:t> </a:t>
            </a:r>
            <a:r>
              <a:rPr lang="vi-VN" sz="2000" err="1">
                <a:latin typeface="Calibri Light (Headings)"/>
                <a:cs typeface="Arial"/>
              </a:rPr>
              <a:t>giá</a:t>
            </a:r>
            <a:r>
              <a:rPr lang="vi-VN" sz="2000">
                <a:latin typeface="Calibri Light (Headings)"/>
                <a:cs typeface="Arial"/>
              </a:rPr>
              <a:t> </a:t>
            </a:r>
            <a:r>
              <a:rPr lang="vi-VN" sz="2000" err="1">
                <a:latin typeface="Calibri Light (Headings)"/>
                <a:cs typeface="Arial"/>
              </a:rPr>
              <a:t>dịch</a:t>
            </a:r>
            <a:r>
              <a:rPr lang="vi-VN" sz="2000">
                <a:latin typeface="Calibri Light (Headings)"/>
                <a:cs typeface="Arial"/>
              </a:rPr>
              <a:t> </a:t>
            </a:r>
            <a:r>
              <a:rPr lang="vi-VN" sz="2000" err="1">
                <a:latin typeface="Calibri Light (Headings)"/>
                <a:cs typeface="Arial"/>
              </a:rPr>
              <a:t>dính</a:t>
            </a:r>
            <a:r>
              <a:rPr lang="vi-VN" sz="2000">
                <a:latin typeface="Calibri Light (Headings)"/>
                <a:cs typeface="Arial"/>
              </a:rPr>
              <a:t> trên găng như </a:t>
            </a:r>
            <a:r>
              <a:rPr lang="vi-VN" sz="2000" err="1">
                <a:latin typeface="Calibri Light (Headings)"/>
                <a:cs typeface="Arial"/>
              </a:rPr>
              <a:t>máu</a:t>
            </a:r>
            <a:r>
              <a:rPr lang="vi-VN" sz="2000">
                <a:latin typeface="Calibri Light (Headings)"/>
                <a:cs typeface="Arial"/>
              </a:rPr>
              <a:t>, </a:t>
            </a:r>
            <a:r>
              <a:rPr lang="vi-VN" sz="2000" err="1">
                <a:latin typeface="Calibri Light (Headings)"/>
                <a:cs typeface="Arial"/>
              </a:rPr>
              <a:t>mủ</a:t>
            </a:r>
            <a:r>
              <a:rPr lang="vi-VN" sz="2000">
                <a:latin typeface="Calibri Light (Headings)"/>
                <a:cs typeface="Arial"/>
              </a:rPr>
              <a:t>, </a:t>
            </a:r>
            <a:r>
              <a:rPr lang="vi-VN" sz="2000" err="1">
                <a:latin typeface="Calibri Light (Headings)"/>
                <a:cs typeface="Arial"/>
              </a:rPr>
              <a:t>chất</a:t>
            </a:r>
            <a:r>
              <a:rPr lang="vi-VN" sz="2000">
                <a:latin typeface="Calibri Light (Headings)"/>
                <a:cs typeface="Arial"/>
              </a:rPr>
              <a:t> </a:t>
            </a:r>
            <a:r>
              <a:rPr lang="vi-VN" sz="2000" err="1">
                <a:latin typeface="Calibri Light (Headings)"/>
                <a:cs typeface="Arial"/>
              </a:rPr>
              <a:t>nhầy</a:t>
            </a:r>
            <a:r>
              <a:rPr lang="vi-VN" sz="2000">
                <a:latin typeface="Calibri Light (Headings)"/>
                <a:cs typeface="Arial"/>
              </a:rPr>
              <a:t>...</a:t>
            </a:r>
            <a:endParaRPr lang="vi-VN" sz="2000"/>
          </a:p>
          <a:p>
            <a:pPr marL="0" indent="0">
              <a:buNone/>
            </a:pPr>
            <a:endParaRPr lang="vi-VN" sz="2000">
              <a:latin typeface="Arial"/>
              <a:cs typeface="Arial"/>
            </a:endParaRPr>
          </a:p>
          <a:p>
            <a:endParaRPr lang="vi-VN" sz="2000">
              <a:latin typeface="Arial"/>
              <a:cs typeface="Arial"/>
            </a:endParaRPr>
          </a:p>
        </p:txBody>
      </p:sp>
    </p:spTree>
    <p:extLst>
      <p:ext uri="{BB962C8B-B14F-4D97-AF65-F5344CB8AC3E}">
        <p14:creationId xmlns:p14="http://schemas.microsoft.com/office/powerpoint/2010/main" val="4194463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950C593-0D61-4E56-93D1-AF4DE099F7EE}"/>
              </a:ext>
            </a:extLst>
          </p:cNvPr>
          <p:cNvSpPr>
            <a:spLocks noGrp="1"/>
          </p:cNvSpPr>
          <p:nvPr>
            <p:ph type="title"/>
          </p:nvPr>
        </p:nvSpPr>
        <p:spPr/>
        <p:txBody>
          <a:bodyPr/>
          <a:lstStyle/>
          <a:p>
            <a:r>
              <a:rPr lang="vi-VN">
                <a:latin typeface="Calibri (Body)"/>
                <a:cs typeface="Times New Roman"/>
              </a:rPr>
              <a:t>Thăm hậu môn trực tràng</a:t>
            </a:r>
          </a:p>
        </p:txBody>
      </p:sp>
      <p:pic>
        <p:nvPicPr>
          <p:cNvPr id="4" name="Hình ảnh 4">
            <a:extLst>
              <a:ext uri="{FF2B5EF4-FFF2-40B4-BE49-F238E27FC236}">
                <a16:creationId xmlns:a16="http://schemas.microsoft.com/office/drawing/2014/main" id="{D9E3868C-6BA7-447A-8BB7-EF05D7B73890}"/>
              </a:ext>
            </a:extLst>
          </p:cNvPr>
          <p:cNvPicPr>
            <a:picLocks noGrp="1" noChangeAspect="1"/>
          </p:cNvPicPr>
          <p:nvPr>
            <p:ph idx="1"/>
          </p:nvPr>
        </p:nvPicPr>
        <p:blipFill>
          <a:blip r:embed="rId2"/>
          <a:stretch>
            <a:fillRect/>
          </a:stretch>
        </p:blipFill>
        <p:spPr>
          <a:xfrm>
            <a:off x="1277072" y="1825625"/>
            <a:ext cx="9637856" cy="4351338"/>
          </a:xfrm>
        </p:spPr>
      </p:pic>
    </p:spTree>
    <p:extLst>
      <p:ext uri="{BB962C8B-B14F-4D97-AF65-F5344CB8AC3E}">
        <p14:creationId xmlns:p14="http://schemas.microsoft.com/office/powerpoint/2010/main" val="234011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22961D56-3741-319D-A041-7AF02B18ABC3}"/>
              </a:ext>
            </a:extLst>
          </p:cNvPr>
          <p:cNvSpPr>
            <a:spLocks noGrp="1"/>
          </p:cNvSpPr>
          <p:nvPr>
            <p:ph type="title"/>
          </p:nvPr>
        </p:nvSpPr>
        <p:spPr>
          <a:xfrm>
            <a:off x="1171074" y="1396686"/>
            <a:ext cx="3240506" cy="4064628"/>
          </a:xfrm>
        </p:spPr>
        <p:txBody>
          <a:bodyPr>
            <a:normAutofit/>
          </a:bodyPr>
          <a:lstStyle/>
          <a:p>
            <a:r>
              <a:rPr lang="vi-VN">
                <a:solidFill>
                  <a:srgbClr val="FFFFFF"/>
                </a:solidFill>
                <a:latin typeface="Times New Roman"/>
                <a:cs typeface="Times New Roman"/>
              </a:rPr>
              <a:t>NỘI DUNG TRÌNH BÀY</a:t>
            </a:r>
            <a:endParaRPr lang="vi-VN">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hỗ dành sẵn cho Nội dung 2">
            <a:extLst>
              <a:ext uri="{FF2B5EF4-FFF2-40B4-BE49-F238E27FC236}">
                <a16:creationId xmlns:a16="http://schemas.microsoft.com/office/drawing/2014/main" id="{DB936F82-F79C-8B4F-36B5-EC36E4D3DB23}"/>
              </a:ext>
            </a:extLst>
          </p:cNvPr>
          <p:cNvSpPr>
            <a:spLocks noGrp="1"/>
          </p:cNvSpPr>
          <p:nvPr>
            <p:ph idx="1"/>
          </p:nvPr>
        </p:nvSpPr>
        <p:spPr>
          <a:xfrm>
            <a:off x="5370153" y="1526033"/>
            <a:ext cx="5536397" cy="3935281"/>
          </a:xfrm>
        </p:spPr>
        <p:txBody>
          <a:bodyPr vert="horz" lIns="91440" tIns="45720" rIns="91440" bIns="45720" rtlCol="0" anchor="t">
            <a:normAutofit/>
          </a:bodyPr>
          <a:lstStyle/>
          <a:p>
            <a:pPr>
              <a:buFont typeface="Wingdings" panose="020B0604020202020204" pitchFamily="34" charset="0"/>
              <a:buChar char="v"/>
            </a:pPr>
            <a:r>
              <a:rPr lang="vi-VN">
                <a:latin typeface="Times New Roman"/>
                <a:ea typeface="Gulim"/>
                <a:cs typeface="Arial"/>
              </a:rPr>
              <a:t>KHÁI NIỆM</a:t>
            </a:r>
            <a:endParaRPr lang="vi-VN"/>
          </a:p>
          <a:p>
            <a:pPr>
              <a:buFont typeface="Wingdings" panose="020B0604020202020204" pitchFamily="34" charset="0"/>
              <a:buChar char="v"/>
            </a:pPr>
            <a:r>
              <a:rPr lang="vi-VN">
                <a:latin typeface="Times New Roman"/>
                <a:ea typeface="Gulim"/>
                <a:cs typeface="Arial"/>
              </a:rPr>
              <a:t>GIẢI PHẪU</a:t>
            </a:r>
          </a:p>
          <a:p>
            <a:pPr>
              <a:buFont typeface="Wingdings" panose="020B0604020202020204" pitchFamily="34" charset="0"/>
              <a:buChar char="v"/>
            </a:pPr>
            <a:r>
              <a:rPr lang="vi-VN">
                <a:latin typeface="Times New Roman"/>
                <a:ea typeface="Gulim"/>
                <a:cs typeface="Arial"/>
              </a:rPr>
              <a:t>CƠ CHẾ</a:t>
            </a:r>
          </a:p>
          <a:p>
            <a:pPr>
              <a:buFont typeface="Wingdings" panose="020B0604020202020204" pitchFamily="34" charset="0"/>
              <a:buChar char="v"/>
            </a:pPr>
            <a:r>
              <a:rPr lang="vi-VN">
                <a:latin typeface="Times New Roman"/>
                <a:ea typeface="Gulim"/>
                <a:cs typeface="Arial"/>
              </a:rPr>
              <a:t>LÂM SÀNG</a:t>
            </a:r>
          </a:p>
          <a:p>
            <a:pPr>
              <a:buFont typeface="Wingdings" panose="020B0604020202020204" pitchFamily="34" charset="0"/>
              <a:buChar char="v"/>
            </a:pPr>
            <a:r>
              <a:rPr lang="vi-VN">
                <a:latin typeface="Times New Roman"/>
                <a:ea typeface="Gulim"/>
                <a:cs typeface="Arial"/>
              </a:rPr>
              <a:t>CẬN LÂM SÀNG</a:t>
            </a:r>
          </a:p>
          <a:p>
            <a:pPr>
              <a:buFont typeface="Wingdings" panose="020B0604020202020204" pitchFamily="34" charset="0"/>
              <a:buChar char="v"/>
            </a:pPr>
            <a:r>
              <a:rPr lang="vi-VN">
                <a:latin typeface="Times New Roman"/>
                <a:ea typeface="Gulim"/>
                <a:cs typeface="Arial"/>
              </a:rPr>
              <a:t>ĐIỀU TRỊ</a:t>
            </a:r>
          </a:p>
          <a:p>
            <a:pPr marL="0" indent="0">
              <a:buNone/>
            </a:pPr>
            <a:endParaRPr lang="vi-VN">
              <a:latin typeface="Arial"/>
              <a:cs typeface="Arial"/>
            </a:endParaRPr>
          </a:p>
        </p:txBody>
      </p:sp>
    </p:spTree>
    <p:extLst>
      <p:ext uri="{BB962C8B-B14F-4D97-AF65-F5344CB8AC3E}">
        <p14:creationId xmlns:p14="http://schemas.microsoft.com/office/powerpoint/2010/main" val="905659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Hình ảnh 4">
            <a:extLst>
              <a:ext uri="{FF2B5EF4-FFF2-40B4-BE49-F238E27FC236}">
                <a16:creationId xmlns:a16="http://schemas.microsoft.com/office/drawing/2014/main" id="{3CA8A735-FE66-4767-AA9F-86730FBA4727}"/>
              </a:ext>
            </a:extLst>
          </p:cNvPr>
          <p:cNvPicPr>
            <a:picLocks noChangeAspect="1"/>
          </p:cNvPicPr>
          <p:nvPr/>
        </p:nvPicPr>
        <p:blipFill>
          <a:blip r:embed="rId3"/>
          <a:stretch>
            <a:fillRect/>
          </a:stretch>
        </p:blipFill>
        <p:spPr>
          <a:xfrm>
            <a:off x="838200" y="182880"/>
            <a:ext cx="10966761" cy="6248400"/>
          </a:xfrm>
          <a:prstGeom prst="rect">
            <a:avLst/>
          </a:prstGeom>
        </p:spPr>
      </p:pic>
    </p:spTree>
    <p:extLst>
      <p:ext uri="{BB962C8B-B14F-4D97-AF65-F5344CB8AC3E}">
        <p14:creationId xmlns:p14="http://schemas.microsoft.com/office/powerpoint/2010/main" val="1703517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Hình ảnh 4" descr="Ảnh có chứa văn bản&#10;&#10;Mô tả được tự động tạo">
            <a:extLst>
              <a:ext uri="{FF2B5EF4-FFF2-40B4-BE49-F238E27FC236}">
                <a16:creationId xmlns:a16="http://schemas.microsoft.com/office/drawing/2014/main" id="{B329C989-8F61-444C-AD18-D6AB92F5E1B3}"/>
              </a:ext>
            </a:extLst>
          </p:cNvPr>
          <p:cNvPicPr>
            <a:picLocks noChangeAspect="1"/>
          </p:cNvPicPr>
          <p:nvPr/>
        </p:nvPicPr>
        <p:blipFill>
          <a:blip r:embed="rId3"/>
          <a:stretch>
            <a:fillRect/>
          </a:stretch>
        </p:blipFill>
        <p:spPr>
          <a:xfrm>
            <a:off x="166924" y="247451"/>
            <a:ext cx="11717546" cy="6361980"/>
          </a:xfrm>
          <a:prstGeom prst="rect">
            <a:avLst/>
          </a:prstGeom>
        </p:spPr>
      </p:pic>
    </p:spTree>
    <p:extLst>
      <p:ext uri="{BB962C8B-B14F-4D97-AF65-F5344CB8AC3E}">
        <p14:creationId xmlns:p14="http://schemas.microsoft.com/office/powerpoint/2010/main" val="1406907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Hình ảnh 4" descr="Ảnh có chứa văn bản&#10;&#10;Mô tả được tự động tạo">
            <a:extLst>
              <a:ext uri="{FF2B5EF4-FFF2-40B4-BE49-F238E27FC236}">
                <a16:creationId xmlns:a16="http://schemas.microsoft.com/office/drawing/2014/main" id="{C9AEB7EE-E58D-4342-B7AE-0E82770D3722}"/>
              </a:ext>
            </a:extLst>
          </p:cNvPr>
          <p:cNvPicPr>
            <a:picLocks noChangeAspect="1"/>
          </p:cNvPicPr>
          <p:nvPr/>
        </p:nvPicPr>
        <p:blipFill>
          <a:blip r:embed="rId3"/>
          <a:stretch>
            <a:fillRect/>
          </a:stretch>
        </p:blipFill>
        <p:spPr>
          <a:xfrm>
            <a:off x="345057" y="273964"/>
            <a:ext cx="11789433" cy="6505754"/>
          </a:xfrm>
          <a:prstGeom prst="rect">
            <a:avLst/>
          </a:prstGeom>
        </p:spPr>
      </p:pic>
    </p:spTree>
    <p:extLst>
      <p:ext uri="{BB962C8B-B14F-4D97-AF65-F5344CB8AC3E}">
        <p14:creationId xmlns:p14="http://schemas.microsoft.com/office/powerpoint/2010/main" val="2554017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Hình ảnh 4">
            <a:extLst>
              <a:ext uri="{FF2B5EF4-FFF2-40B4-BE49-F238E27FC236}">
                <a16:creationId xmlns:a16="http://schemas.microsoft.com/office/drawing/2014/main" id="{7080897A-233D-4D60-9E56-869214244EFF}"/>
              </a:ext>
            </a:extLst>
          </p:cNvPr>
          <p:cNvPicPr>
            <a:picLocks noChangeAspect="1"/>
          </p:cNvPicPr>
          <p:nvPr/>
        </p:nvPicPr>
        <p:blipFill>
          <a:blip r:embed="rId3"/>
          <a:stretch>
            <a:fillRect/>
          </a:stretch>
        </p:blipFill>
        <p:spPr>
          <a:xfrm>
            <a:off x="488831" y="518380"/>
            <a:ext cx="10711131" cy="6333225"/>
          </a:xfrm>
          <a:prstGeom prst="rect">
            <a:avLst/>
          </a:prstGeom>
        </p:spPr>
      </p:pic>
    </p:spTree>
    <p:extLst>
      <p:ext uri="{BB962C8B-B14F-4D97-AF65-F5344CB8AC3E}">
        <p14:creationId xmlns:p14="http://schemas.microsoft.com/office/powerpoint/2010/main" val="389155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Hình ảnh 4" descr="Ảnh có chứa quảng trường&#10;&#10;Mô tả được tự động tạo">
            <a:extLst>
              <a:ext uri="{FF2B5EF4-FFF2-40B4-BE49-F238E27FC236}">
                <a16:creationId xmlns:a16="http://schemas.microsoft.com/office/drawing/2014/main" id="{A42A647C-AA66-4478-8DEE-D764BCF9ACE2}"/>
              </a:ext>
            </a:extLst>
          </p:cNvPr>
          <p:cNvPicPr>
            <a:picLocks noChangeAspect="1"/>
          </p:cNvPicPr>
          <p:nvPr/>
        </p:nvPicPr>
        <p:blipFill>
          <a:blip r:embed="rId3"/>
          <a:stretch>
            <a:fillRect/>
          </a:stretch>
        </p:blipFill>
        <p:spPr>
          <a:xfrm>
            <a:off x="555258" y="151436"/>
            <a:ext cx="10799121" cy="6248400"/>
          </a:xfrm>
          <a:prstGeom prst="rect">
            <a:avLst/>
          </a:prstGeom>
        </p:spPr>
      </p:pic>
    </p:spTree>
    <p:extLst>
      <p:ext uri="{BB962C8B-B14F-4D97-AF65-F5344CB8AC3E}">
        <p14:creationId xmlns:p14="http://schemas.microsoft.com/office/powerpoint/2010/main" val="3664111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Hình ảnh 4">
            <a:extLst>
              <a:ext uri="{FF2B5EF4-FFF2-40B4-BE49-F238E27FC236}">
                <a16:creationId xmlns:a16="http://schemas.microsoft.com/office/drawing/2014/main" id="{ECBCCC4A-BB87-4D6C-9DF0-AE64765C0ABF}"/>
              </a:ext>
            </a:extLst>
          </p:cNvPr>
          <p:cNvPicPr>
            <a:picLocks noChangeAspect="1"/>
          </p:cNvPicPr>
          <p:nvPr/>
        </p:nvPicPr>
        <p:blipFill>
          <a:blip r:embed="rId3"/>
          <a:stretch>
            <a:fillRect/>
          </a:stretch>
        </p:blipFill>
        <p:spPr>
          <a:xfrm>
            <a:off x="460076" y="245209"/>
            <a:ext cx="11271848" cy="6361980"/>
          </a:xfrm>
          <a:prstGeom prst="rect">
            <a:avLst/>
          </a:prstGeom>
        </p:spPr>
      </p:pic>
    </p:spTree>
    <p:extLst>
      <p:ext uri="{BB962C8B-B14F-4D97-AF65-F5344CB8AC3E}">
        <p14:creationId xmlns:p14="http://schemas.microsoft.com/office/powerpoint/2010/main" val="380066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Hình ảnh 4">
            <a:extLst>
              <a:ext uri="{FF2B5EF4-FFF2-40B4-BE49-F238E27FC236}">
                <a16:creationId xmlns:a16="http://schemas.microsoft.com/office/drawing/2014/main" id="{502321A5-1C23-4132-9883-38751D29DD37}"/>
              </a:ext>
            </a:extLst>
          </p:cNvPr>
          <p:cNvPicPr>
            <a:picLocks noChangeAspect="1"/>
          </p:cNvPicPr>
          <p:nvPr/>
        </p:nvPicPr>
        <p:blipFill>
          <a:blip r:embed="rId3"/>
          <a:stretch>
            <a:fillRect/>
          </a:stretch>
        </p:blipFill>
        <p:spPr>
          <a:xfrm>
            <a:off x="838200" y="213360"/>
            <a:ext cx="10678064" cy="6264433"/>
          </a:xfrm>
          <a:prstGeom prst="rect">
            <a:avLst/>
          </a:prstGeom>
        </p:spPr>
      </p:pic>
    </p:spTree>
    <p:extLst>
      <p:ext uri="{BB962C8B-B14F-4D97-AF65-F5344CB8AC3E}">
        <p14:creationId xmlns:p14="http://schemas.microsoft.com/office/powerpoint/2010/main" val="1337682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Hình ảnh 4">
            <a:extLst>
              <a:ext uri="{FF2B5EF4-FFF2-40B4-BE49-F238E27FC236}">
                <a16:creationId xmlns:a16="http://schemas.microsoft.com/office/drawing/2014/main" id="{F74CD6CD-C56C-45AE-BA90-100FA7AD19CE}"/>
              </a:ext>
            </a:extLst>
          </p:cNvPr>
          <p:cNvPicPr>
            <a:picLocks noChangeAspect="1"/>
          </p:cNvPicPr>
          <p:nvPr/>
        </p:nvPicPr>
        <p:blipFill>
          <a:blip r:embed="rId3"/>
          <a:stretch>
            <a:fillRect/>
          </a:stretch>
        </p:blipFill>
        <p:spPr>
          <a:xfrm>
            <a:off x="655320" y="288342"/>
            <a:ext cx="10896600" cy="6131943"/>
          </a:xfrm>
          <a:prstGeom prst="rect">
            <a:avLst/>
          </a:prstGeom>
        </p:spPr>
      </p:pic>
    </p:spTree>
    <p:extLst>
      <p:ext uri="{BB962C8B-B14F-4D97-AF65-F5344CB8AC3E}">
        <p14:creationId xmlns:p14="http://schemas.microsoft.com/office/powerpoint/2010/main" val="2469848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D841910-66BD-5748-66B4-596C9A544426}"/>
              </a:ext>
            </a:extLst>
          </p:cNvPr>
          <p:cNvSpPr>
            <a:spLocks noGrp="1"/>
          </p:cNvSpPr>
          <p:nvPr>
            <p:ph type="title"/>
          </p:nvPr>
        </p:nvSpPr>
        <p:spPr>
          <a:xfrm>
            <a:off x="1171074" y="1396686"/>
            <a:ext cx="3240506" cy="4064628"/>
          </a:xfrm>
        </p:spPr>
        <p:txBody>
          <a:bodyPr>
            <a:normAutofit/>
          </a:bodyPr>
          <a:lstStyle/>
          <a:p>
            <a:pPr algn="ctr"/>
            <a:r>
              <a:rPr lang="en-US" sz="4800" b="1" err="1">
                <a:solidFill>
                  <a:srgbClr val="FFFFFF"/>
                </a:solidFill>
                <a:latin typeface="Times New Roman"/>
                <a:cs typeface="Times New Roman"/>
              </a:rPr>
              <a:t>Cận</a:t>
            </a:r>
            <a:r>
              <a:rPr lang="en-US" sz="4800" b="1">
                <a:solidFill>
                  <a:srgbClr val="FFFFFF"/>
                </a:solidFill>
                <a:latin typeface="Times New Roman"/>
                <a:cs typeface="Times New Roman"/>
              </a:rPr>
              <a:t> </a:t>
            </a:r>
            <a:r>
              <a:rPr lang="en-US" sz="4800" b="1" err="1">
                <a:solidFill>
                  <a:srgbClr val="FFFFFF"/>
                </a:solidFill>
                <a:latin typeface="Times New Roman"/>
                <a:cs typeface="Times New Roman"/>
              </a:rPr>
              <a:t>lâm</a:t>
            </a:r>
            <a:r>
              <a:rPr lang="en-US" sz="4800" b="1">
                <a:solidFill>
                  <a:srgbClr val="FFFFFF"/>
                </a:solidFill>
                <a:latin typeface="Times New Roman"/>
                <a:cs typeface="Times New Roman"/>
              </a:rPr>
              <a:t> </a:t>
            </a:r>
            <a:r>
              <a:rPr lang="en-US" sz="4800" b="1" err="1">
                <a:solidFill>
                  <a:srgbClr val="FFFFFF"/>
                </a:solidFill>
                <a:latin typeface="Times New Roman"/>
                <a:cs typeface="Times New Roman"/>
              </a:rPr>
              <a:t>sàng</a:t>
            </a:r>
            <a:endParaRPr lang="en-US" sz="4800" b="1">
              <a:solidFill>
                <a:srgbClr val="FFFFFF"/>
              </a:solidFill>
              <a:latin typeface="Times New Roman"/>
              <a:cs typeface="Times New Roman"/>
            </a:endParaRPr>
          </a:p>
        </p:txBody>
      </p:sp>
      <p:sp>
        <p:nvSpPr>
          <p:cNvPr id="23"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ED7B0F52-68FD-9C59-DB83-7D450AFD7384}"/>
              </a:ext>
            </a:extLst>
          </p:cNvPr>
          <p:cNvSpPr>
            <a:spLocks noGrp="1"/>
          </p:cNvSpPr>
          <p:nvPr>
            <p:ph idx="1"/>
          </p:nvPr>
        </p:nvSpPr>
        <p:spPr>
          <a:xfrm>
            <a:off x="5370153" y="1526033"/>
            <a:ext cx="5536397" cy="3935281"/>
          </a:xfrm>
        </p:spPr>
        <p:txBody>
          <a:bodyPr vert="horz" lIns="91440" tIns="45720" rIns="91440" bIns="45720" rtlCol="0" anchor="t">
            <a:noAutofit/>
          </a:bodyPr>
          <a:lstStyle/>
          <a:p>
            <a:pPr>
              <a:buFontTx/>
              <a:buChar char="-"/>
            </a:pPr>
            <a:r>
              <a:rPr lang="en-US" b="1" err="1"/>
              <a:t>Videoproctoscopy</a:t>
            </a:r>
            <a:endParaRPr lang="en-US" b="1">
              <a:cs typeface="Calibri"/>
            </a:endParaRPr>
          </a:p>
          <a:p>
            <a:pPr>
              <a:buFontTx/>
              <a:buChar char="-"/>
            </a:pPr>
            <a:r>
              <a:rPr lang="en-US" b="1" err="1"/>
              <a:t>Nội</a:t>
            </a:r>
            <a:r>
              <a:rPr lang="en-US" b="1"/>
              <a:t> soi </a:t>
            </a:r>
            <a:r>
              <a:rPr lang="en-US" b="1" err="1"/>
              <a:t>hậu</a:t>
            </a:r>
            <a:r>
              <a:rPr lang="en-US" b="1"/>
              <a:t> </a:t>
            </a:r>
            <a:r>
              <a:rPr lang="en-US" b="1" err="1"/>
              <a:t>môn</a:t>
            </a:r>
            <a:r>
              <a:rPr lang="en-US" b="1"/>
              <a:t> </a:t>
            </a:r>
            <a:r>
              <a:rPr lang="en-US" b="1" err="1"/>
              <a:t>trực</a:t>
            </a:r>
            <a:r>
              <a:rPr lang="en-US" b="1"/>
              <a:t> </a:t>
            </a:r>
            <a:r>
              <a:rPr lang="en-US" b="1" err="1"/>
              <a:t>tràng</a:t>
            </a:r>
            <a:r>
              <a:rPr lang="en-US" b="1"/>
              <a:t>: </a:t>
            </a:r>
            <a:endParaRPr lang="en-US" b="1">
              <a:cs typeface="Calibri"/>
            </a:endParaRPr>
          </a:p>
          <a:p>
            <a:pPr lvl="1"/>
            <a:r>
              <a:rPr lang="en-US" sz="2600" err="1"/>
              <a:t>Chẩn</a:t>
            </a:r>
            <a:r>
              <a:rPr lang="en-US" sz="2600"/>
              <a:t> </a:t>
            </a:r>
            <a:r>
              <a:rPr lang="en-US" sz="2600" err="1"/>
              <a:t>đoán</a:t>
            </a:r>
            <a:r>
              <a:rPr lang="en-US" sz="2600"/>
              <a:t> </a:t>
            </a:r>
            <a:r>
              <a:rPr lang="en-US" sz="2600" err="1"/>
              <a:t>trĩ</a:t>
            </a:r>
            <a:r>
              <a:rPr lang="en-US" sz="2600"/>
              <a:t> </a:t>
            </a:r>
            <a:r>
              <a:rPr lang="en-US" sz="2600" err="1"/>
              <a:t>nội</a:t>
            </a:r>
            <a:r>
              <a:rPr lang="en-US" sz="2600"/>
              <a:t> </a:t>
            </a:r>
            <a:r>
              <a:rPr lang="en-US" sz="2600" err="1"/>
              <a:t>độ</a:t>
            </a:r>
            <a:r>
              <a:rPr lang="en-US" sz="2600"/>
              <a:t> 1,2, </a:t>
            </a:r>
            <a:r>
              <a:rPr lang="en-US" sz="2600" err="1"/>
              <a:t>nứt</a:t>
            </a:r>
            <a:r>
              <a:rPr lang="en-US" sz="2600"/>
              <a:t> </a:t>
            </a:r>
            <a:r>
              <a:rPr lang="en-US" sz="2600" err="1"/>
              <a:t>hậu</a:t>
            </a:r>
            <a:r>
              <a:rPr lang="en-US" sz="2600"/>
              <a:t> </a:t>
            </a:r>
            <a:r>
              <a:rPr lang="en-US" sz="2600" err="1"/>
              <a:t>môn</a:t>
            </a:r>
            <a:endParaRPr lang="en-US" sz="2600">
              <a:cs typeface="Calibri"/>
            </a:endParaRPr>
          </a:p>
          <a:p>
            <a:pPr lvl="1"/>
            <a:r>
              <a:rPr lang="en-US" sz="2600" err="1"/>
              <a:t>Bệnh</a:t>
            </a:r>
            <a:r>
              <a:rPr lang="en-US" sz="2600"/>
              <a:t> </a:t>
            </a:r>
            <a:r>
              <a:rPr lang="en-US" sz="2600" err="1"/>
              <a:t>lí</a:t>
            </a:r>
            <a:r>
              <a:rPr lang="en-US" sz="2600"/>
              <a:t> </a:t>
            </a:r>
            <a:r>
              <a:rPr lang="en-US" sz="2600" err="1"/>
              <a:t>khác</a:t>
            </a:r>
            <a:r>
              <a:rPr lang="en-US" sz="2600"/>
              <a:t> </a:t>
            </a:r>
            <a:r>
              <a:rPr lang="en-US" sz="2600" err="1"/>
              <a:t>gây</a:t>
            </a:r>
            <a:r>
              <a:rPr lang="en-US" sz="2600"/>
              <a:t> </a:t>
            </a:r>
            <a:r>
              <a:rPr lang="en-US" sz="2600" err="1"/>
              <a:t>tiêu</a:t>
            </a:r>
            <a:r>
              <a:rPr lang="en-US" sz="2600"/>
              <a:t> </a:t>
            </a:r>
            <a:r>
              <a:rPr lang="en-US" sz="2600" err="1"/>
              <a:t>ra</a:t>
            </a:r>
            <a:r>
              <a:rPr lang="en-US" sz="2600"/>
              <a:t> </a:t>
            </a:r>
            <a:r>
              <a:rPr lang="en-US" sz="2600" err="1"/>
              <a:t>máu</a:t>
            </a:r>
            <a:r>
              <a:rPr lang="en-US" sz="2600"/>
              <a:t> </a:t>
            </a:r>
            <a:r>
              <a:rPr lang="en-US" sz="2600" err="1"/>
              <a:t>như</a:t>
            </a:r>
            <a:r>
              <a:rPr lang="en-US" sz="2600"/>
              <a:t> polyp </a:t>
            </a:r>
            <a:r>
              <a:rPr lang="en-US" sz="2600" err="1"/>
              <a:t>trực</a:t>
            </a:r>
            <a:r>
              <a:rPr lang="en-US" sz="2600"/>
              <a:t> </a:t>
            </a:r>
            <a:r>
              <a:rPr lang="en-US" sz="2600" err="1"/>
              <a:t>tràng</a:t>
            </a:r>
            <a:r>
              <a:rPr lang="en-US" sz="2600"/>
              <a:t>, </a:t>
            </a:r>
            <a:r>
              <a:rPr lang="en-US" sz="2600" err="1"/>
              <a:t>ung</a:t>
            </a:r>
            <a:r>
              <a:rPr lang="en-US" sz="2600"/>
              <a:t> </a:t>
            </a:r>
            <a:r>
              <a:rPr lang="en-US" sz="2600" err="1"/>
              <a:t>thư</a:t>
            </a:r>
            <a:r>
              <a:rPr lang="en-US" sz="2600"/>
              <a:t> </a:t>
            </a:r>
            <a:r>
              <a:rPr lang="en-US" sz="2600" err="1"/>
              <a:t>trực</a:t>
            </a:r>
            <a:r>
              <a:rPr lang="en-US" sz="2600"/>
              <a:t> </a:t>
            </a:r>
            <a:r>
              <a:rPr lang="en-US" sz="2600" err="1"/>
              <a:t>tràng</a:t>
            </a:r>
            <a:endParaRPr lang="en-US" sz="2600">
              <a:cs typeface="Calibri"/>
            </a:endParaRPr>
          </a:p>
        </p:txBody>
      </p:sp>
    </p:spTree>
    <p:extLst>
      <p:ext uri="{BB962C8B-B14F-4D97-AF65-F5344CB8AC3E}">
        <p14:creationId xmlns:p14="http://schemas.microsoft.com/office/powerpoint/2010/main" val="4152687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CC4DE-2F51-62AB-A0C1-612587A20299}"/>
              </a:ext>
            </a:extLst>
          </p:cNvPr>
          <p:cNvSpPr>
            <a:spLocks noGrp="1"/>
          </p:cNvSpPr>
          <p:nvPr>
            <p:ph type="title"/>
          </p:nvPr>
        </p:nvSpPr>
        <p:spPr>
          <a:xfrm>
            <a:off x="838200" y="125639"/>
            <a:ext cx="10515600" cy="1325563"/>
          </a:xfrm>
        </p:spPr>
        <p:txBody>
          <a:bodyPr/>
          <a:lstStyle/>
          <a:p>
            <a:r>
              <a:rPr lang="en-US" b="1">
                <a:latin typeface="Times New Roman"/>
                <a:cs typeface="Times New Roman"/>
              </a:rPr>
              <a:t>VIDEO - PROCTOSCOPE</a:t>
            </a:r>
          </a:p>
        </p:txBody>
      </p:sp>
      <p:pic>
        <p:nvPicPr>
          <p:cNvPr id="5" name="Content Placeholder 4">
            <a:extLst>
              <a:ext uri="{FF2B5EF4-FFF2-40B4-BE49-F238E27FC236}">
                <a16:creationId xmlns:a16="http://schemas.microsoft.com/office/drawing/2014/main" id="{D118F688-9C1D-8408-5C83-D9F9726CB6D7}"/>
              </a:ext>
            </a:extLst>
          </p:cNvPr>
          <p:cNvPicPr>
            <a:picLocks noGrp="1" noChangeAspect="1"/>
          </p:cNvPicPr>
          <p:nvPr>
            <p:ph idx="1"/>
          </p:nvPr>
        </p:nvPicPr>
        <p:blipFill>
          <a:blip r:embed="rId2"/>
          <a:stretch>
            <a:fillRect/>
          </a:stretch>
        </p:blipFill>
        <p:spPr>
          <a:xfrm>
            <a:off x="2331098" y="1505631"/>
            <a:ext cx="7665097" cy="5350229"/>
          </a:xfrm>
        </p:spPr>
      </p:pic>
    </p:spTree>
    <p:extLst>
      <p:ext uri="{BB962C8B-B14F-4D97-AF65-F5344CB8AC3E}">
        <p14:creationId xmlns:p14="http://schemas.microsoft.com/office/powerpoint/2010/main" val="2739838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vi-VN" sz="5400"/>
              <a:t>Khái niệm</a:t>
            </a:r>
            <a:endParaRPr lang="en-US"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C9E3327-835B-3E9D-C027-44E520F47D65}"/>
              </a:ext>
            </a:extLst>
          </p:cNvPr>
          <p:cNvGraphicFramePr>
            <a:graphicFrameLocks noGrp="1"/>
          </p:cNvGraphicFramePr>
          <p:nvPr>
            <p:ph idx="1"/>
            <p:extLst>
              <p:ext uri="{D42A27DB-BD31-4B8C-83A1-F6EECF244321}">
                <p14:modId xmlns:p14="http://schemas.microsoft.com/office/powerpoint/2010/main" val="1433122959"/>
              </p:ext>
            </p:extLst>
          </p:nvPr>
        </p:nvGraphicFramePr>
        <p:xfrm>
          <a:off x="4648018" y="640822"/>
          <a:ext cx="6908982" cy="5671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8596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9A72-236A-79ED-9FCC-90B2A67D1629}"/>
              </a:ext>
            </a:extLst>
          </p:cNvPr>
          <p:cNvSpPr>
            <a:spLocks noGrp="1"/>
          </p:cNvSpPr>
          <p:nvPr>
            <p:ph type="title"/>
          </p:nvPr>
        </p:nvSpPr>
        <p:spPr/>
        <p:txBody>
          <a:bodyPr/>
          <a:lstStyle/>
          <a:p>
            <a:endParaRPr lang="en-US"/>
          </a:p>
        </p:txBody>
      </p:sp>
      <p:pic>
        <p:nvPicPr>
          <p:cNvPr id="4" name="Picture 4" descr="Graphical user interface&#10;&#10;Description automatically generated">
            <a:extLst>
              <a:ext uri="{FF2B5EF4-FFF2-40B4-BE49-F238E27FC236}">
                <a16:creationId xmlns:a16="http://schemas.microsoft.com/office/drawing/2014/main" id="{27C725D3-9D02-9BF0-709C-9E450A0CD477}"/>
              </a:ext>
            </a:extLst>
          </p:cNvPr>
          <p:cNvPicPr>
            <a:picLocks noGrp="1" noChangeAspect="1"/>
          </p:cNvPicPr>
          <p:nvPr>
            <p:ph idx="1"/>
          </p:nvPr>
        </p:nvPicPr>
        <p:blipFill>
          <a:blip r:embed="rId2"/>
          <a:stretch>
            <a:fillRect/>
          </a:stretch>
        </p:blipFill>
        <p:spPr>
          <a:xfrm>
            <a:off x="1942912" y="1178447"/>
            <a:ext cx="7815573" cy="5677008"/>
          </a:xfrm>
        </p:spPr>
      </p:pic>
      <p:sp>
        <p:nvSpPr>
          <p:cNvPr id="6" name="Title 1">
            <a:extLst>
              <a:ext uri="{FF2B5EF4-FFF2-40B4-BE49-F238E27FC236}">
                <a16:creationId xmlns:a16="http://schemas.microsoft.com/office/drawing/2014/main" id="{1E6C9B56-696F-BD97-8100-12910518D3CE}"/>
              </a:ext>
            </a:extLst>
          </p:cNvPr>
          <p:cNvSpPr txBox="1">
            <a:spLocks/>
          </p:cNvSpPr>
          <p:nvPr/>
        </p:nvSpPr>
        <p:spPr>
          <a:xfrm>
            <a:off x="834025" y="-43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Times New Roman"/>
                <a:cs typeface="Times New Roman"/>
              </a:rPr>
              <a:t>VIDEO - PROCTOSCOPE</a:t>
            </a:r>
          </a:p>
        </p:txBody>
      </p:sp>
    </p:spTree>
    <p:extLst>
      <p:ext uri="{BB962C8B-B14F-4D97-AF65-F5344CB8AC3E}">
        <p14:creationId xmlns:p14="http://schemas.microsoft.com/office/powerpoint/2010/main" val="399283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0A837-FBC9-D922-BFFC-E1AAD8101C41}"/>
              </a:ext>
            </a:extLst>
          </p:cNvPr>
          <p:cNvSpPr>
            <a:spLocks noGrp="1"/>
          </p:cNvSpPr>
          <p:nvPr>
            <p:ph type="title"/>
          </p:nvPr>
        </p:nvSpPr>
        <p:spPr>
          <a:xfrm>
            <a:off x="838200" y="557188"/>
            <a:ext cx="10515600" cy="1133499"/>
          </a:xfrm>
        </p:spPr>
        <p:txBody>
          <a:bodyPr>
            <a:normAutofit/>
          </a:bodyPr>
          <a:lstStyle/>
          <a:p>
            <a:pPr algn="ctr"/>
            <a:r>
              <a:rPr lang="en-US" sz="3600" b="1">
                <a:latin typeface="Times New Roman"/>
                <a:cs typeface="Times New Roman"/>
              </a:rPr>
              <a:t>Nội soi hậu môn trực tràng hay nội soi toàn bộ khung đại trực tràng?</a:t>
            </a:r>
          </a:p>
        </p:txBody>
      </p:sp>
      <p:graphicFrame>
        <p:nvGraphicFramePr>
          <p:cNvPr id="5" name="Content Placeholder 2">
            <a:extLst>
              <a:ext uri="{FF2B5EF4-FFF2-40B4-BE49-F238E27FC236}">
                <a16:creationId xmlns:a16="http://schemas.microsoft.com/office/drawing/2014/main" id="{9E627B89-DB63-5D53-C3D4-D34210032B15}"/>
              </a:ext>
            </a:extLst>
          </p:cNvPr>
          <p:cNvGraphicFramePr>
            <a:graphicFrameLocks noGrp="1"/>
          </p:cNvGraphicFramePr>
          <p:nvPr>
            <p:ph idx="1"/>
            <p:extLst>
              <p:ext uri="{D42A27DB-BD31-4B8C-83A1-F6EECF244321}">
                <p14:modId xmlns:p14="http://schemas.microsoft.com/office/powerpoint/2010/main" val="32239096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0174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4" name="Title 3">
            <a:extLst>
              <a:ext uri="{FF2B5EF4-FFF2-40B4-BE49-F238E27FC236}">
                <a16:creationId xmlns:a16="http://schemas.microsoft.com/office/drawing/2014/main" id="{8416B153-3ACE-86DA-33C0-933F3FD0BE06}"/>
              </a:ext>
            </a:extLst>
          </p:cNvPr>
          <p:cNvSpPr>
            <a:spLocks noGrp="1"/>
          </p:cNvSpPr>
          <p:nvPr>
            <p:ph type="ctrTitle"/>
          </p:nvPr>
        </p:nvSpPr>
        <p:spPr>
          <a:xfrm>
            <a:off x="2558716" y="955309"/>
            <a:ext cx="7074568" cy="2898975"/>
          </a:xfrm>
        </p:spPr>
        <p:txBody>
          <a:bodyPr>
            <a:normAutofit/>
          </a:bodyPr>
          <a:lstStyle/>
          <a:p>
            <a:r>
              <a:rPr lang="en-US" sz="6600">
                <a:solidFill>
                  <a:srgbClr val="FFFFFF"/>
                </a:solidFill>
              </a:rPr>
              <a:t>Điều trị</a:t>
            </a:r>
          </a:p>
        </p:txBody>
      </p:sp>
      <p:sp>
        <p:nvSpPr>
          <p:cNvPr id="5" name="Subtitle 4">
            <a:extLst>
              <a:ext uri="{FF2B5EF4-FFF2-40B4-BE49-F238E27FC236}">
                <a16:creationId xmlns:a16="http://schemas.microsoft.com/office/drawing/2014/main" id="{F27DB922-76B5-8AFE-BEA4-F6E0EDB96439}"/>
              </a:ext>
            </a:extLst>
          </p:cNvPr>
          <p:cNvSpPr>
            <a:spLocks noGrp="1"/>
          </p:cNvSpPr>
          <p:nvPr>
            <p:ph type="subTitle" idx="1"/>
          </p:nvPr>
        </p:nvSpPr>
        <p:spPr>
          <a:xfrm>
            <a:off x="2634916" y="4533813"/>
            <a:ext cx="6930189" cy="938463"/>
          </a:xfrm>
        </p:spPr>
        <p:txBody>
          <a:bodyPr>
            <a:normAutofit/>
          </a:bodyPr>
          <a:lstStyle/>
          <a:p>
            <a:endParaRPr lang="en-US">
              <a:solidFill>
                <a:srgbClr val="FFFFFF"/>
              </a:solidFill>
            </a:endParaRPr>
          </a:p>
        </p:txBody>
      </p:sp>
      <p:sp>
        <p:nvSpPr>
          <p:cNvPr id="14"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94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56735B-B369-9570-CA2D-EB3EBDD08CB7}"/>
              </a:ext>
            </a:extLst>
          </p:cNvPr>
          <p:cNvSpPr>
            <a:spLocks noGrp="1"/>
          </p:cNvSpPr>
          <p:nvPr>
            <p:ph type="title"/>
          </p:nvPr>
        </p:nvSpPr>
        <p:spPr>
          <a:xfrm>
            <a:off x="686834" y="1153572"/>
            <a:ext cx="3200400" cy="4461163"/>
          </a:xfrm>
        </p:spPr>
        <p:txBody>
          <a:bodyPr>
            <a:normAutofit/>
          </a:bodyPr>
          <a:lstStyle/>
          <a:p>
            <a:r>
              <a:rPr lang="en-US" b="1">
                <a:solidFill>
                  <a:srgbClr val="FFFFFF"/>
                </a:solidFill>
              </a:rPr>
              <a:t>Nguyên tắc điều trị</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94B66F-06C8-1930-7C24-D21C338CB85F}"/>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Font typeface="Arial"/>
              <a:buChar char="•"/>
            </a:pPr>
            <a:r>
              <a:rPr lang="en-US" err="1"/>
              <a:t>Không</a:t>
            </a:r>
            <a:r>
              <a:rPr lang="en-US"/>
              <a:t> </a:t>
            </a:r>
            <a:r>
              <a:rPr lang="en-US" err="1"/>
              <a:t>điều</a:t>
            </a:r>
            <a:r>
              <a:rPr lang="en-US"/>
              <a:t> </a:t>
            </a:r>
            <a:r>
              <a:rPr lang="en-US" err="1"/>
              <a:t>trị</a:t>
            </a:r>
            <a:r>
              <a:rPr lang="en-US"/>
              <a:t> </a:t>
            </a:r>
            <a:r>
              <a:rPr lang="en-US" err="1"/>
              <a:t>trĩ</a:t>
            </a:r>
            <a:r>
              <a:rPr lang="en-US"/>
              <a:t> </a:t>
            </a:r>
            <a:r>
              <a:rPr lang="en-US" err="1"/>
              <a:t>triệu</a:t>
            </a:r>
            <a:r>
              <a:rPr lang="en-US"/>
              <a:t> </a:t>
            </a:r>
            <a:r>
              <a:rPr lang="en-US" err="1"/>
              <a:t>chứng</a:t>
            </a:r>
            <a:r>
              <a:rPr lang="en-US"/>
              <a:t>, </a:t>
            </a:r>
            <a:r>
              <a:rPr lang="en-US" err="1"/>
              <a:t>trừ</a:t>
            </a:r>
            <a:r>
              <a:rPr lang="en-US"/>
              <a:t> </a:t>
            </a:r>
            <a:r>
              <a:rPr lang="en-US" err="1"/>
              <a:t>khi</a:t>
            </a:r>
            <a:r>
              <a:rPr lang="en-US"/>
              <a:t> </a:t>
            </a:r>
            <a:r>
              <a:rPr lang="en-US" err="1"/>
              <a:t>có</a:t>
            </a:r>
            <a:r>
              <a:rPr lang="en-US"/>
              <a:t> </a:t>
            </a:r>
            <a:r>
              <a:rPr lang="en-US" err="1"/>
              <a:t>biến</a:t>
            </a:r>
            <a:r>
              <a:rPr lang="en-US"/>
              <a:t> </a:t>
            </a:r>
            <a:r>
              <a:rPr lang="en-US" err="1"/>
              <a:t>chứng</a:t>
            </a:r>
            <a:r>
              <a:rPr lang="en-US"/>
              <a:t> (</a:t>
            </a:r>
            <a:r>
              <a:rPr lang="en-US" err="1"/>
              <a:t>thiếu</a:t>
            </a:r>
            <a:r>
              <a:rPr lang="en-US"/>
              <a:t> </a:t>
            </a:r>
            <a:r>
              <a:rPr lang="en-US" err="1"/>
              <a:t>máu</a:t>
            </a:r>
            <a:r>
              <a:rPr lang="en-US"/>
              <a:t>, </a:t>
            </a:r>
            <a:r>
              <a:rPr lang="en-US" err="1"/>
              <a:t>trĩ</a:t>
            </a:r>
            <a:r>
              <a:rPr lang="en-US"/>
              <a:t> </a:t>
            </a:r>
            <a:r>
              <a:rPr lang="en-US" err="1"/>
              <a:t>sa</a:t>
            </a:r>
            <a:r>
              <a:rPr lang="en-US"/>
              <a:t> </a:t>
            </a:r>
            <a:r>
              <a:rPr lang="en-US" err="1"/>
              <a:t>nghẹt</a:t>
            </a:r>
            <a:r>
              <a:rPr lang="en-US"/>
              <a:t>, </a:t>
            </a:r>
            <a:r>
              <a:rPr lang="en-US" err="1"/>
              <a:t>trĩ</a:t>
            </a:r>
            <a:r>
              <a:rPr lang="en-US"/>
              <a:t> </a:t>
            </a:r>
            <a:r>
              <a:rPr lang="en-US" err="1"/>
              <a:t>huyết</a:t>
            </a:r>
            <a:r>
              <a:rPr lang="en-US"/>
              <a:t> </a:t>
            </a:r>
            <a:r>
              <a:rPr lang="en-US" err="1"/>
              <a:t>khối</a:t>
            </a:r>
            <a:r>
              <a:rPr lang="en-US"/>
              <a:t>)</a:t>
            </a:r>
          </a:p>
          <a:p>
            <a:pPr>
              <a:buFontTx/>
              <a:buChar char="-"/>
            </a:pPr>
            <a:r>
              <a:rPr lang="en-US" err="1"/>
              <a:t>Chỉ</a:t>
            </a:r>
            <a:r>
              <a:rPr lang="en-US"/>
              <a:t> </a:t>
            </a:r>
            <a:r>
              <a:rPr lang="en-US" err="1"/>
              <a:t>điều</a:t>
            </a:r>
            <a:r>
              <a:rPr lang="en-US"/>
              <a:t> </a:t>
            </a:r>
            <a:r>
              <a:rPr lang="en-US" err="1"/>
              <a:t>trị</a:t>
            </a:r>
            <a:r>
              <a:rPr lang="en-US"/>
              <a:t> </a:t>
            </a:r>
            <a:r>
              <a:rPr lang="en-US" err="1"/>
              <a:t>khi</a:t>
            </a:r>
            <a:r>
              <a:rPr lang="en-US"/>
              <a:t> </a:t>
            </a:r>
            <a:r>
              <a:rPr lang="en-US" err="1"/>
              <a:t>trĩ</a:t>
            </a:r>
            <a:r>
              <a:rPr lang="en-US"/>
              <a:t> </a:t>
            </a:r>
            <a:r>
              <a:rPr lang="en-US" err="1"/>
              <a:t>ảnh</a:t>
            </a:r>
            <a:r>
              <a:rPr lang="en-US"/>
              <a:t> </a:t>
            </a:r>
            <a:r>
              <a:rPr lang="en-US" err="1"/>
              <a:t>hưởng</a:t>
            </a:r>
            <a:r>
              <a:rPr lang="en-US"/>
              <a:t> </a:t>
            </a:r>
            <a:r>
              <a:rPr lang="en-US" err="1"/>
              <a:t>tới</a:t>
            </a:r>
            <a:r>
              <a:rPr lang="en-US"/>
              <a:t> </a:t>
            </a:r>
            <a:r>
              <a:rPr lang="en-US" err="1"/>
              <a:t>tới</a:t>
            </a:r>
            <a:r>
              <a:rPr lang="en-US"/>
              <a:t> </a:t>
            </a:r>
            <a:r>
              <a:rPr lang="en-US" err="1"/>
              <a:t>cuộc</a:t>
            </a:r>
            <a:r>
              <a:rPr lang="en-US"/>
              <a:t> </a:t>
            </a:r>
            <a:r>
              <a:rPr lang="en-US" err="1"/>
              <a:t>sống</a:t>
            </a:r>
            <a:r>
              <a:rPr lang="en-US"/>
              <a:t>, </a:t>
            </a:r>
            <a:r>
              <a:rPr lang="en-US" err="1"/>
              <a:t>tinh</a:t>
            </a:r>
            <a:r>
              <a:rPr lang="en-US"/>
              <a:t> </a:t>
            </a:r>
            <a:r>
              <a:rPr lang="en-US" err="1"/>
              <a:t>thần</a:t>
            </a:r>
            <a:r>
              <a:rPr lang="en-US"/>
              <a:t>, </a:t>
            </a:r>
            <a:r>
              <a:rPr lang="en-US" err="1"/>
              <a:t>thể</a:t>
            </a:r>
            <a:r>
              <a:rPr lang="en-US"/>
              <a:t> </a:t>
            </a:r>
            <a:r>
              <a:rPr lang="en-US" err="1"/>
              <a:t>chất</a:t>
            </a:r>
            <a:endParaRPr lang="en-US"/>
          </a:p>
          <a:p>
            <a:pPr>
              <a:buFontTx/>
              <a:buChar char="-"/>
            </a:pPr>
            <a:r>
              <a:rPr lang="en-US" err="1"/>
              <a:t>Phải</a:t>
            </a:r>
            <a:r>
              <a:rPr lang="en-US"/>
              <a:t> </a:t>
            </a:r>
            <a:r>
              <a:rPr lang="en-US" err="1"/>
              <a:t>điều</a:t>
            </a:r>
            <a:r>
              <a:rPr lang="en-US"/>
              <a:t> </a:t>
            </a:r>
            <a:r>
              <a:rPr lang="en-US" err="1"/>
              <a:t>trị</a:t>
            </a:r>
            <a:r>
              <a:rPr lang="en-US"/>
              <a:t> </a:t>
            </a:r>
            <a:r>
              <a:rPr lang="en-US" err="1"/>
              <a:t>các</a:t>
            </a:r>
            <a:r>
              <a:rPr lang="en-US"/>
              <a:t> </a:t>
            </a:r>
            <a:r>
              <a:rPr lang="en-US" err="1"/>
              <a:t>yếu</a:t>
            </a:r>
            <a:r>
              <a:rPr lang="en-US"/>
              <a:t> </a:t>
            </a:r>
            <a:r>
              <a:rPr lang="en-US" err="1"/>
              <a:t>tố</a:t>
            </a:r>
            <a:r>
              <a:rPr lang="en-US"/>
              <a:t> </a:t>
            </a:r>
            <a:r>
              <a:rPr lang="en-US" err="1"/>
              <a:t>thuận</a:t>
            </a:r>
            <a:r>
              <a:rPr lang="en-US"/>
              <a:t> </a:t>
            </a:r>
            <a:r>
              <a:rPr lang="en-US" err="1"/>
              <a:t>lợi</a:t>
            </a:r>
            <a:r>
              <a:rPr lang="en-US"/>
              <a:t> </a:t>
            </a:r>
            <a:r>
              <a:rPr lang="en-US" err="1"/>
              <a:t>phát</a:t>
            </a:r>
            <a:r>
              <a:rPr lang="en-US"/>
              <a:t> </a:t>
            </a:r>
            <a:r>
              <a:rPr lang="en-US" err="1"/>
              <a:t>sinh</a:t>
            </a:r>
            <a:r>
              <a:rPr lang="en-US"/>
              <a:t> </a:t>
            </a:r>
            <a:r>
              <a:rPr lang="en-US" err="1"/>
              <a:t>bệnh</a:t>
            </a:r>
            <a:r>
              <a:rPr lang="en-US"/>
              <a:t> </a:t>
            </a:r>
            <a:r>
              <a:rPr lang="en-US" err="1"/>
              <a:t>trĩ</a:t>
            </a:r>
            <a:r>
              <a:rPr lang="en-US"/>
              <a:t> </a:t>
            </a:r>
            <a:r>
              <a:rPr lang="en-US" err="1"/>
              <a:t>trước</a:t>
            </a:r>
            <a:r>
              <a:rPr lang="en-US"/>
              <a:t> </a:t>
            </a:r>
            <a:r>
              <a:rPr lang="en-US" err="1"/>
              <a:t>khi</a:t>
            </a:r>
            <a:r>
              <a:rPr lang="en-US"/>
              <a:t> </a:t>
            </a:r>
            <a:r>
              <a:rPr lang="en-US" err="1"/>
              <a:t>điều</a:t>
            </a:r>
            <a:r>
              <a:rPr lang="en-US"/>
              <a:t> </a:t>
            </a:r>
            <a:r>
              <a:rPr lang="en-US" err="1"/>
              <a:t>trị</a:t>
            </a:r>
            <a:r>
              <a:rPr lang="en-US"/>
              <a:t> </a:t>
            </a:r>
            <a:r>
              <a:rPr lang="en-US" err="1"/>
              <a:t>trĩ</a:t>
            </a:r>
            <a:endParaRPr lang="en-US"/>
          </a:p>
          <a:p>
            <a:pPr>
              <a:buFontTx/>
              <a:buChar char="-"/>
            </a:pPr>
            <a:r>
              <a:rPr lang="en-US" err="1"/>
              <a:t>Lựa</a:t>
            </a:r>
            <a:r>
              <a:rPr lang="en-US"/>
              <a:t> </a:t>
            </a:r>
            <a:r>
              <a:rPr lang="en-US" err="1"/>
              <a:t>chọn</a:t>
            </a:r>
            <a:r>
              <a:rPr lang="en-US"/>
              <a:t> </a:t>
            </a:r>
            <a:r>
              <a:rPr lang="en-US" err="1"/>
              <a:t>phương</a:t>
            </a:r>
            <a:r>
              <a:rPr lang="en-US"/>
              <a:t> </a:t>
            </a:r>
            <a:r>
              <a:rPr lang="en-US" err="1"/>
              <a:t>pháp</a:t>
            </a:r>
            <a:r>
              <a:rPr lang="en-US"/>
              <a:t> </a:t>
            </a:r>
            <a:r>
              <a:rPr lang="en-US" err="1"/>
              <a:t>thích</a:t>
            </a:r>
            <a:r>
              <a:rPr lang="en-US"/>
              <a:t> </a:t>
            </a:r>
            <a:r>
              <a:rPr lang="en-US" err="1"/>
              <a:t>hợp</a:t>
            </a:r>
            <a:r>
              <a:rPr lang="en-US"/>
              <a:t> (</a:t>
            </a:r>
            <a:r>
              <a:rPr lang="en-US" err="1"/>
              <a:t>nội</a:t>
            </a:r>
            <a:r>
              <a:rPr lang="en-US"/>
              <a:t> khoa, </a:t>
            </a:r>
            <a:r>
              <a:rPr lang="en-US" err="1"/>
              <a:t>thủ</a:t>
            </a:r>
            <a:r>
              <a:rPr lang="en-US"/>
              <a:t> </a:t>
            </a:r>
            <a:r>
              <a:rPr lang="en-US" err="1"/>
              <a:t>thuật</a:t>
            </a:r>
            <a:r>
              <a:rPr lang="en-US"/>
              <a:t>, </a:t>
            </a:r>
            <a:r>
              <a:rPr lang="en-US" err="1"/>
              <a:t>phẫu</a:t>
            </a:r>
            <a:r>
              <a:rPr lang="en-US"/>
              <a:t> </a:t>
            </a:r>
            <a:r>
              <a:rPr lang="en-US" err="1"/>
              <a:t>thuật</a:t>
            </a:r>
            <a:r>
              <a:rPr lang="en-US"/>
              <a:t>) </a:t>
            </a:r>
            <a:r>
              <a:rPr lang="en-US" err="1"/>
              <a:t>tùy</a:t>
            </a:r>
            <a:r>
              <a:rPr lang="en-US"/>
              <a:t> </a:t>
            </a:r>
            <a:r>
              <a:rPr lang="en-US" err="1"/>
              <a:t>thuộc</a:t>
            </a:r>
            <a:r>
              <a:rPr lang="en-US"/>
              <a:t> </a:t>
            </a:r>
            <a:r>
              <a:rPr lang="en-US" err="1"/>
              <a:t>và</a:t>
            </a:r>
            <a:r>
              <a:rPr lang="en-US"/>
              <a:t> </a:t>
            </a:r>
            <a:r>
              <a:rPr lang="en-US" err="1"/>
              <a:t>loại</a:t>
            </a:r>
            <a:r>
              <a:rPr lang="en-US"/>
              <a:t> </a:t>
            </a:r>
            <a:r>
              <a:rPr lang="en-US" err="1"/>
              <a:t>thương</a:t>
            </a:r>
            <a:r>
              <a:rPr lang="en-US"/>
              <a:t> </a:t>
            </a:r>
            <a:r>
              <a:rPr lang="en-US" err="1"/>
              <a:t>tổn</a:t>
            </a:r>
            <a:r>
              <a:rPr lang="en-US"/>
              <a:t>, </a:t>
            </a:r>
            <a:r>
              <a:rPr lang="en-US" err="1"/>
              <a:t>hình</a:t>
            </a:r>
            <a:r>
              <a:rPr lang="en-US"/>
              <a:t> </a:t>
            </a:r>
            <a:r>
              <a:rPr lang="en-US" err="1"/>
              <a:t>thái</a:t>
            </a:r>
            <a:r>
              <a:rPr lang="en-US"/>
              <a:t>, </a:t>
            </a:r>
            <a:r>
              <a:rPr lang="en-US" err="1"/>
              <a:t>mức</a:t>
            </a:r>
            <a:r>
              <a:rPr lang="en-US"/>
              <a:t> </a:t>
            </a:r>
            <a:r>
              <a:rPr lang="en-US" err="1"/>
              <a:t>độ</a:t>
            </a:r>
            <a:r>
              <a:rPr lang="en-US"/>
              <a:t> </a:t>
            </a:r>
            <a:r>
              <a:rPr lang="en-US" err="1"/>
              <a:t>trĩ</a:t>
            </a:r>
            <a:endParaRPr lang="en-US"/>
          </a:p>
          <a:p>
            <a:pPr>
              <a:buFontTx/>
              <a:buChar char="-"/>
            </a:pPr>
            <a:r>
              <a:rPr lang="en-US" err="1"/>
              <a:t>Không</a:t>
            </a:r>
            <a:r>
              <a:rPr lang="en-US"/>
              <a:t> </a:t>
            </a:r>
            <a:r>
              <a:rPr lang="en-US" err="1"/>
              <a:t>gây</a:t>
            </a:r>
            <a:r>
              <a:rPr lang="en-US"/>
              <a:t> </a:t>
            </a:r>
            <a:r>
              <a:rPr lang="en-US" err="1"/>
              <a:t>nên</a:t>
            </a:r>
            <a:r>
              <a:rPr lang="en-US"/>
              <a:t> </a:t>
            </a:r>
            <a:r>
              <a:rPr lang="en-US" err="1"/>
              <a:t>các</a:t>
            </a:r>
            <a:r>
              <a:rPr lang="en-US"/>
              <a:t> </a:t>
            </a:r>
            <a:r>
              <a:rPr lang="en-US" err="1"/>
              <a:t>hậu</a:t>
            </a:r>
            <a:r>
              <a:rPr lang="en-US"/>
              <a:t> </a:t>
            </a:r>
            <a:r>
              <a:rPr lang="en-US" err="1"/>
              <a:t>quả</a:t>
            </a:r>
            <a:r>
              <a:rPr lang="en-US"/>
              <a:t> </a:t>
            </a:r>
            <a:r>
              <a:rPr lang="en-US" err="1"/>
              <a:t>xấu</a:t>
            </a:r>
            <a:r>
              <a:rPr lang="en-US"/>
              <a:t> </a:t>
            </a:r>
            <a:r>
              <a:rPr lang="en-US" err="1"/>
              <a:t>hơn</a:t>
            </a:r>
            <a:endParaRPr lang="en-US"/>
          </a:p>
        </p:txBody>
      </p:sp>
    </p:spTree>
    <p:extLst>
      <p:ext uri="{BB962C8B-B14F-4D97-AF65-F5344CB8AC3E}">
        <p14:creationId xmlns:p14="http://schemas.microsoft.com/office/powerpoint/2010/main" val="1611986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AE63-3B6E-81EC-380F-619F74F91EEB}"/>
              </a:ext>
            </a:extLst>
          </p:cNvPr>
          <p:cNvSpPr>
            <a:spLocks noGrp="1"/>
          </p:cNvSpPr>
          <p:nvPr>
            <p:ph type="title"/>
          </p:nvPr>
        </p:nvSpPr>
        <p:spPr>
          <a:xfrm>
            <a:off x="838200" y="18255"/>
            <a:ext cx="10515600" cy="1325563"/>
          </a:xfrm>
        </p:spPr>
        <p:txBody>
          <a:bodyPr/>
          <a:lstStyle/>
          <a:p>
            <a:r>
              <a:rPr lang="en-US" b="1" err="1"/>
              <a:t>Chọn</a:t>
            </a:r>
            <a:r>
              <a:rPr lang="en-US" b="1"/>
              <a:t> </a:t>
            </a:r>
            <a:r>
              <a:rPr lang="en-US" b="1" err="1"/>
              <a:t>lựa</a:t>
            </a:r>
            <a:r>
              <a:rPr lang="en-US" b="1"/>
              <a:t> </a:t>
            </a:r>
            <a:r>
              <a:rPr lang="en-US" b="1" err="1"/>
              <a:t>điều</a:t>
            </a:r>
            <a:r>
              <a:rPr lang="en-US" b="1"/>
              <a:t> </a:t>
            </a:r>
            <a:r>
              <a:rPr lang="en-US" b="1" err="1"/>
              <a:t>trị</a:t>
            </a:r>
            <a:r>
              <a:rPr lang="en-US" b="1"/>
              <a:t> </a:t>
            </a:r>
            <a:r>
              <a:rPr lang="en-US" b="1" err="1"/>
              <a:t>ngoại</a:t>
            </a:r>
            <a:r>
              <a:rPr lang="en-US" b="1"/>
              <a:t> khoa</a:t>
            </a:r>
          </a:p>
        </p:txBody>
      </p:sp>
      <p:sp>
        <p:nvSpPr>
          <p:cNvPr id="3" name="Content Placeholder 2">
            <a:extLst>
              <a:ext uri="{FF2B5EF4-FFF2-40B4-BE49-F238E27FC236}">
                <a16:creationId xmlns:a16="http://schemas.microsoft.com/office/drawing/2014/main" id="{4D081902-2EC1-9254-04EC-88AE2FE479B3}"/>
              </a:ext>
            </a:extLst>
          </p:cNvPr>
          <p:cNvSpPr>
            <a:spLocks noGrp="1"/>
          </p:cNvSpPr>
          <p:nvPr>
            <p:ph idx="1"/>
          </p:nvPr>
        </p:nvSpPr>
        <p:spPr>
          <a:xfrm>
            <a:off x="838200" y="1278294"/>
            <a:ext cx="10515600" cy="4674734"/>
          </a:xfrm>
        </p:spPr>
        <p:txBody>
          <a:bodyPr vert="horz" lIns="91440" tIns="45720" rIns="91440" bIns="45720" rtlCol="0" anchor="t">
            <a:normAutofit/>
          </a:bodyPr>
          <a:lstStyle/>
          <a:p>
            <a:pPr marL="0" indent="0">
              <a:buNone/>
            </a:pPr>
            <a:r>
              <a:rPr lang="en-US" err="1"/>
              <a:t>Dựa</a:t>
            </a:r>
            <a:r>
              <a:rPr lang="en-US"/>
              <a:t> </a:t>
            </a:r>
            <a:r>
              <a:rPr lang="en-US" err="1"/>
              <a:t>vào</a:t>
            </a:r>
            <a:endParaRPr lang="en-US"/>
          </a:p>
          <a:p>
            <a:pPr>
              <a:buFont typeface="Wingdings" panose="05000000000000000000" pitchFamily="2" charset="2"/>
              <a:buChar char="Ø"/>
            </a:pPr>
            <a:r>
              <a:rPr lang="en-US"/>
              <a:t> Triệu </a:t>
            </a:r>
            <a:r>
              <a:rPr lang="en-US" err="1"/>
              <a:t>chứng</a:t>
            </a:r>
            <a:r>
              <a:rPr lang="en-US"/>
              <a:t> </a:t>
            </a:r>
            <a:r>
              <a:rPr lang="en-US" err="1"/>
              <a:t>trĩ</a:t>
            </a:r>
            <a:r>
              <a:rPr lang="en-US"/>
              <a:t>: </a:t>
            </a:r>
            <a:r>
              <a:rPr lang="en-US" err="1"/>
              <a:t>tiêu</a:t>
            </a:r>
            <a:r>
              <a:rPr lang="en-US"/>
              <a:t> </a:t>
            </a:r>
            <a:r>
              <a:rPr lang="en-US" err="1"/>
              <a:t>máu</a:t>
            </a:r>
            <a:r>
              <a:rPr lang="en-US"/>
              <a:t>, </a:t>
            </a:r>
            <a:r>
              <a:rPr lang="en-US" err="1"/>
              <a:t>trĩ</a:t>
            </a:r>
            <a:r>
              <a:rPr lang="en-US"/>
              <a:t> </a:t>
            </a:r>
            <a:r>
              <a:rPr lang="en-US" err="1"/>
              <a:t>sa</a:t>
            </a:r>
            <a:r>
              <a:rPr lang="en-US"/>
              <a:t>, </a:t>
            </a:r>
            <a:r>
              <a:rPr lang="en-US" err="1"/>
              <a:t>đau</a:t>
            </a:r>
            <a:r>
              <a:rPr lang="en-US"/>
              <a:t> </a:t>
            </a:r>
            <a:r>
              <a:rPr lang="en-US" err="1"/>
              <a:t>hậu</a:t>
            </a:r>
            <a:r>
              <a:rPr lang="en-US"/>
              <a:t> </a:t>
            </a:r>
            <a:r>
              <a:rPr lang="en-US" err="1"/>
              <a:t>môn</a:t>
            </a:r>
            <a:endParaRPr lang="en-US"/>
          </a:p>
          <a:p>
            <a:pPr>
              <a:buFont typeface="Wingdings" panose="05000000000000000000" pitchFamily="2" charset="2"/>
              <a:buChar char="Ø"/>
            </a:pPr>
            <a:r>
              <a:rPr lang="en-US"/>
              <a:t> Hiệu </a:t>
            </a:r>
            <a:r>
              <a:rPr lang="en-US" err="1"/>
              <a:t>quả</a:t>
            </a:r>
            <a:r>
              <a:rPr lang="en-US"/>
              <a:t> </a:t>
            </a:r>
            <a:r>
              <a:rPr lang="en-US" err="1"/>
              <a:t>của</a:t>
            </a:r>
            <a:r>
              <a:rPr lang="en-US"/>
              <a:t> </a:t>
            </a:r>
            <a:r>
              <a:rPr lang="en-US" err="1"/>
              <a:t>các</a:t>
            </a:r>
            <a:r>
              <a:rPr lang="en-US"/>
              <a:t> </a:t>
            </a:r>
            <a:r>
              <a:rPr lang="en-US" err="1"/>
              <a:t>phương</a:t>
            </a:r>
            <a:r>
              <a:rPr lang="en-US"/>
              <a:t> </a:t>
            </a:r>
            <a:r>
              <a:rPr lang="en-US" err="1"/>
              <a:t>pháp</a:t>
            </a:r>
            <a:r>
              <a:rPr lang="en-US"/>
              <a:t> </a:t>
            </a:r>
            <a:r>
              <a:rPr lang="en-US" err="1"/>
              <a:t>điều</a:t>
            </a:r>
            <a:r>
              <a:rPr lang="en-US"/>
              <a:t> </a:t>
            </a:r>
            <a:r>
              <a:rPr lang="en-US" err="1"/>
              <a:t>trị</a:t>
            </a:r>
            <a:r>
              <a:rPr lang="en-US"/>
              <a:t> </a:t>
            </a:r>
            <a:r>
              <a:rPr lang="en-US" err="1"/>
              <a:t>trước</a:t>
            </a:r>
            <a:endParaRPr lang="en-US"/>
          </a:p>
          <a:p>
            <a:pPr>
              <a:buFont typeface="Wingdings" panose="05000000000000000000" pitchFamily="2" charset="2"/>
              <a:buChar char="Ø"/>
            </a:pPr>
            <a:r>
              <a:rPr lang="en-US"/>
              <a:t> </a:t>
            </a:r>
            <a:r>
              <a:rPr lang="en-US" err="1"/>
              <a:t>Trĩ</a:t>
            </a:r>
            <a:r>
              <a:rPr lang="en-US"/>
              <a:t> </a:t>
            </a:r>
            <a:r>
              <a:rPr lang="en-US" err="1"/>
              <a:t>ngoại</a:t>
            </a:r>
            <a:r>
              <a:rPr lang="en-US"/>
              <a:t> </a:t>
            </a:r>
            <a:r>
              <a:rPr lang="en-US" err="1"/>
              <a:t>có</a:t>
            </a:r>
            <a:r>
              <a:rPr lang="en-US"/>
              <a:t> </a:t>
            </a:r>
            <a:r>
              <a:rPr lang="en-US" err="1"/>
              <a:t>triệu</a:t>
            </a:r>
            <a:r>
              <a:rPr lang="en-US"/>
              <a:t> </a:t>
            </a:r>
            <a:r>
              <a:rPr lang="en-US" err="1"/>
              <a:t>chứng</a:t>
            </a:r>
            <a:r>
              <a:rPr lang="en-US"/>
              <a:t> </a:t>
            </a:r>
            <a:r>
              <a:rPr lang="en-US" err="1"/>
              <a:t>đồng</a:t>
            </a:r>
            <a:r>
              <a:rPr lang="en-US"/>
              <a:t> </a:t>
            </a:r>
            <a:r>
              <a:rPr lang="en-US" err="1"/>
              <a:t>thời</a:t>
            </a:r>
            <a:r>
              <a:rPr lang="en-US"/>
              <a:t>?</a:t>
            </a:r>
            <a:endParaRPr lang="en-US">
              <a:cs typeface="Calibri"/>
            </a:endParaRPr>
          </a:p>
          <a:p>
            <a:pPr>
              <a:buFont typeface="Wingdings" panose="05000000000000000000" pitchFamily="2" charset="2"/>
              <a:buChar char="Ø"/>
            </a:pPr>
            <a:r>
              <a:rPr lang="en-US"/>
              <a:t> Triệu </a:t>
            </a:r>
            <a:r>
              <a:rPr lang="en-US" err="1"/>
              <a:t>chứng</a:t>
            </a:r>
            <a:r>
              <a:rPr lang="en-US"/>
              <a:t> </a:t>
            </a:r>
            <a:r>
              <a:rPr lang="en-US" err="1"/>
              <a:t>nổi</a:t>
            </a:r>
            <a:r>
              <a:rPr lang="en-US"/>
              <a:t> </a:t>
            </a:r>
            <a:r>
              <a:rPr lang="en-US" err="1"/>
              <a:t>trội</a:t>
            </a:r>
            <a:endParaRPr lang="en-US"/>
          </a:p>
          <a:p>
            <a:pPr lvl="1">
              <a:buFont typeface="Wingdings" panose="05000000000000000000" pitchFamily="2" charset="2"/>
              <a:buChar char="§"/>
            </a:pPr>
            <a:r>
              <a:rPr lang="en-US" sz="1800" err="1"/>
              <a:t>Trĩ</a:t>
            </a:r>
            <a:r>
              <a:rPr lang="en-US" sz="1800"/>
              <a:t> </a:t>
            </a:r>
            <a:r>
              <a:rPr lang="en-US" sz="1800" err="1"/>
              <a:t>sa</a:t>
            </a:r>
            <a:r>
              <a:rPr lang="en-US" sz="1800"/>
              <a:t> </a:t>
            </a:r>
            <a:r>
              <a:rPr lang="en-US" sz="1800" err="1"/>
              <a:t>nhiều</a:t>
            </a:r>
            <a:r>
              <a:rPr lang="en-US" sz="1800"/>
              <a:t> </a:t>
            </a:r>
            <a:r>
              <a:rPr lang="en-US" sz="1800">
                <a:sym typeface="Wingdings" panose="05000000000000000000" pitchFamily="2" charset="2"/>
              </a:rPr>
              <a:t> PT </a:t>
            </a:r>
            <a:r>
              <a:rPr lang="en-US" sz="1800" err="1">
                <a:sym typeface="Wingdings" panose="05000000000000000000" pitchFamily="2" charset="2"/>
              </a:rPr>
              <a:t>cắt</a:t>
            </a:r>
            <a:r>
              <a:rPr lang="en-US" sz="1800">
                <a:sym typeface="Wingdings" panose="05000000000000000000" pitchFamily="2" charset="2"/>
              </a:rPr>
              <a:t> </a:t>
            </a:r>
            <a:r>
              <a:rPr lang="en-US" sz="1800" err="1">
                <a:sym typeface="Wingdings" panose="05000000000000000000" pitchFamily="2" charset="2"/>
              </a:rPr>
              <a:t>búi</a:t>
            </a:r>
            <a:r>
              <a:rPr lang="en-US" sz="1800">
                <a:sym typeface="Wingdings" panose="05000000000000000000" pitchFamily="2" charset="2"/>
              </a:rPr>
              <a:t> </a:t>
            </a:r>
            <a:r>
              <a:rPr lang="en-US" sz="1800" err="1">
                <a:sym typeface="Wingdings" panose="05000000000000000000" pitchFamily="2" charset="2"/>
              </a:rPr>
              <a:t>trĩ</a:t>
            </a:r>
            <a:endParaRPr lang="en-US" sz="1800">
              <a:cs typeface="Calibri"/>
            </a:endParaRPr>
          </a:p>
          <a:p>
            <a:pPr lvl="1">
              <a:buFont typeface="Wingdings" panose="05000000000000000000" pitchFamily="2" charset="2"/>
              <a:buChar char="§"/>
            </a:pPr>
            <a:r>
              <a:rPr lang="en-US" sz="1800" err="1">
                <a:sym typeface="Wingdings" panose="05000000000000000000" pitchFamily="2" charset="2"/>
              </a:rPr>
              <a:t>Chảy</a:t>
            </a:r>
            <a:r>
              <a:rPr lang="en-US" sz="1800">
                <a:sym typeface="Wingdings" panose="05000000000000000000" pitchFamily="2" charset="2"/>
              </a:rPr>
              <a:t> </a:t>
            </a:r>
            <a:r>
              <a:rPr lang="en-US" sz="1800" err="1">
                <a:sym typeface="Wingdings" panose="05000000000000000000" pitchFamily="2" charset="2"/>
              </a:rPr>
              <a:t>máu</a:t>
            </a:r>
            <a:r>
              <a:rPr lang="en-US" sz="1800">
                <a:sym typeface="Wingdings" panose="05000000000000000000" pitchFamily="2" charset="2"/>
              </a:rPr>
              <a:t>  PT Longo, </a:t>
            </a:r>
            <a:r>
              <a:rPr lang="en-US" sz="1800" err="1">
                <a:sym typeface="Wingdings" panose="05000000000000000000" pitchFamily="2" charset="2"/>
              </a:rPr>
              <a:t>thắt</a:t>
            </a:r>
            <a:r>
              <a:rPr lang="en-US" sz="1800">
                <a:sym typeface="Wingdings" panose="05000000000000000000" pitchFamily="2" charset="2"/>
              </a:rPr>
              <a:t> </a:t>
            </a:r>
            <a:r>
              <a:rPr lang="en-US" sz="1800" err="1">
                <a:sym typeface="Wingdings" panose="05000000000000000000" pitchFamily="2" charset="2"/>
              </a:rPr>
              <a:t>trĩ</a:t>
            </a:r>
            <a:r>
              <a:rPr lang="en-US" sz="1800">
                <a:sym typeface="Wingdings" panose="05000000000000000000" pitchFamily="2" charset="2"/>
              </a:rPr>
              <a:t>, </a:t>
            </a:r>
            <a:r>
              <a:rPr lang="en-US" sz="1800" err="1">
                <a:sym typeface="Wingdings" panose="05000000000000000000" pitchFamily="2" charset="2"/>
              </a:rPr>
              <a:t>tiêm</a:t>
            </a:r>
            <a:r>
              <a:rPr lang="en-US" sz="1800">
                <a:sym typeface="Wingdings" panose="05000000000000000000" pitchFamily="2" charset="2"/>
              </a:rPr>
              <a:t> </a:t>
            </a:r>
            <a:r>
              <a:rPr lang="en-US" sz="1800" err="1">
                <a:sym typeface="Wingdings" panose="05000000000000000000" pitchFamily="2" charset="2"/>
              </a:rPr>
              <a:t>xơ</a:t>
            </a:r>
            <a:r>
              <a:rPr lang="en-US" sz="1800">
                <a:sym typeface="Wingdings" panose="05000000000000000000" pitchFamily="2" charset="2"/>
              </a:rPr>
              <a:t> </a:t>
            </a:r>
            <a:r>
              <a:rPr lang="en-US" sz="1800" err="1">
                <a:sym typeface="Wingdings" panose="05000000000000000000" pitchFamily="2" charset="2"/>
              </a:rPr>
              <a:t>trĩ</a:t>
            </a:r>
            <a:endParaRPr lang="en-US" sz="1800">
              <a:cs typeface="Calibri"/>
            </a:endParaRPr>
          </a:p>
          <a:p>
            <a:pPr lvl="1">
              <a:buFont typeface="Wingdings" panose="05000000000000000000" pitchFamily="2" charset="2"/>
              <a:buChar char="§"/>
            </a:pPr>
            <a:r>
              <a:rPr lang="en-US" sz="1800" err="1"/>
              <a:t>Đau</a:t>
            </a:r>
            <a:r>
              <a:rPr lang="en-US" sz="1800"/>
              <a:t> </a:t>
            </a:r>
            <a:r>
              <a:rPr lang="en-US" sz="1800" err="1"/>
              <a:t>hậu</a:t>
            </a:r>
            <a:r>
              <a:rPr lang="en-US" sz="1800"/>
              <a:t> </a:t>
            </a:r>
            <a:r>
              <a:rPr lang="en-US" sz="1800" err="1"/>
              <a:t>môn</a:t>
            </a:r>
            <a:r>
              <a:rPr lang="en-US" sz="1800"/>
              <a:t> </a:t>
            </a:r>
            <a:r>
              <a:rPr lang="en-US" sz="1800">
                <a:sym typeface="Wingdings" panose="05000000000000000000" pitchFamily="2" charset="2"/>
              </a:rPr>
              <a:t> </a:t>
            </a:r>
            <a:r>
              <a:rPr lang="en-US" sz="1800" err="1">
                <a:sym typeface="Wingdings" panose="05000000000000000000" pitchFamily="2" charset="2"/>
              </a:rPr>
              <a:t>biến</a:t>
            </a:r>
            <a:r>
              <a:rPr lang="en-US" sz="1800">
                <a:sym typeface="Wingdings" panose="05000000000000000000" pitchFamily="2" charset="2"/>
              </a:rPr>
              <a:t> </a:t>
            </a:r>
            <a:r>
              <a:rPr lang="en-US" sz="1800" err="1">
                <a:sym typeface="Wingdings" panose="05000000000000000000" pitchFamily="2" charset="2"/>
              </a:rPr>
              <a:t>chứng</a:t>
            </a:r>
            <a:r>
              <a:rPr lang="en-US" sz="1800">
                <a:sym typeface="Wingdings" panose="05000000000000000000" pitchFamily="2" charset="2"/>
              </a:rPr>
              <a:t> </a:t>
            </a:r>
            <a:r>
              <a:rPr lang="en-US" sz="1800" err="1">
                <a:sym typeface="Wingdings" panose="05000000000000000000" pitchFamily="2" charset="2"/>
              </a:rPr>
              <a:t>cần</a:t>
            </a:r>
            <a:r>
              <a:rPr lang="en-US" sz="1800">
                <a:sym typeface="Wingdings" panose="05000000000000000000" pitchFamily="2" charset="2"/>
              </a:rPr>
              <a:t> PT </a:t>
            </a:r>
            <a:r>
              <a:rPr lang="en-US" sz="1800" err="1">
                <a:sym typeface="Wingdings" panose="05000000000000000000" pitchFamily="2" charset="2"/>
              </a:rPr>
              <a:t>cấp</a:t>
            </a:r>
            <a:r>
              <a:rPr lang="en-US" sz="1800">
                <a:sym typeface="Wingdings" panose="05000000000000000000" pitchFamily="2" charset="2"/>
              </a:rPr>
              <a:t> </a:t>
            </a:r>
            <a:r>
              <a:rPr lang="en-US" sz="1800" err="1">
                <a:sym typeface="Wingdings" panose="05000000000000000000" pitchFamily="2" charset="2"/>
              </a:rPr>
              <a:t>cứu</a:t>
            </a:r>
            <a:endParaRPr lang="en-US" sz="1800">
              <a:cs typeface="Calibri"/>
            </a:endParaRPr>
          </a:p>
          <a:p>
            <a:pPr>
              <a:buFont typeface="Wingdings" panose="05000000000000000000" pitchFamily="2" charset="2"/>
              <a:buChar char="Ø"/>
            </a:pPr>
            <a:r>
              <a:rPr lang="en-US" err="1"/>
              <a:t>Mức</a:t>
            </a:r>
            <a:r>
              <a:rPr lang="en-US"/>
              <a:t> </a:t>
            </a:r>
            <a:r>
              <a:rPr lang="en-US" err="1"/>
              <a:t>độ</a:t>
            </a:r>
            <a:r>
              <a:rPr lang="en-US"/>
              <a:t> </a:t>
            </a:r>
            <a:r>
              <a:rPr lang="en-US" err="1"/>
              <a:t>bệnh</a:t>
            </a:r>
            <a:endParaRPr lang="en-US"/>
          </a:p>
          <a:p>
            <a:pPr lvl="1">
              <a:buFont typeface="Wingdings" panose="05000000000000000000" pitchFamily="2" charset="2"/>
              <a:buChar char="§"/>
            </a:pPr>
            <a:r>
              <a:rPr lang="en-US" sz="2000"/>
              <a:t>Phương </a:t>
            </a:r>
            <a:r>
              <a:rPr lang="en-US" sz="2000" err="1"/>
              <a:t>pháp</a:t>
            </a:r>
            <a:r>
              <a:rPr lang="en-US" sz="2000"/>
              <a:t> </a:t>
            </a:r>
            <a:r>
              <a:rPr lang="en-US" sz="2000" err="1"/>
              <a:t>điều</a:t>
            </a:r>
            <a:r>
              <a:rPr lang="en-US" sz="2000"/>
              <a:t> </a:t>
            </a:r>
            <a:r>
              <a:rPr lang="en-US" sz="2000" err="1"/>
              <a:t>trị</a:t>
            </a:r>
            <a:r>
              <a:rPr lang="en-US" sz="2000"/>
              <a:t> </a:t>
            </a:r>
            <a:r>
              <a:rPr lang="en-US" sz="2000" err="1"/>
              <a:t>từ</a:t>
            </a:r>
            <a:r>
              <a:rPr lang="en-US" sz="2000"/>
              <a:t> </a:t>
            </a:r>
            <a:r>
              <a:rPr lang="en-US" sz="2000" err="1"/>
              <a:t>ít</a:t>
            </a:r>
            <a:r>
              <a:rPr lang="en-US" sz="2000"/>
              <a:t> </a:t>
            </a:r>
            <a:r>
              <a:rPr lang="en-US" sz="2000" err="1"/>
              <a:t>xâm</a:t>
            </a:r>
            <a:r>
              <a:rPr lang="en-US" sz="2000"/>
              <a:t> </a:t>
            </a:r>
            <a:r>
              <a:rPr lang="en-US" sz="2000" err="1"/>
              <a:t>lấn</a:t>
            </a:r>
            <a:r>
              <a:rPr lang="en-US" sz="2000"/>
              <a:t> </a:t>
            </a:r>
            <a:r>
              <a:rPr lang="en-US" sz="2000">
                <a:sym typeface="Wingdings" panose="05000000000000000000" pitchFamily="2" charset="2"/>
              </a:rPr>
              <a:t> </a:t>
            </a:r>
            <a:r>
              <a:rPr lang="en-US" sz="2000" err="1">
                <a:sym typeface="Wingdings" panose="05000000000000000000" pitchFamily="2" charset="2"/>
              </a:rPr>
              <a:t>xâm</a:t>
            </a:r>
            <a:r>
              <a:rPr lang="en-US" sz="2000">
                <a:sym typeface="Wingdings" panose="05000000000000000000" pitchFamily="2" charset="2"/>
              </a:rPr>
              <a:t> </a:t>
            </a:r>
            <a:r>
              <a:rPr lang="en-US" sz="2000" err="1">
                <a:sym typeface="Wingdings" panose="05000000000000000000" pitchFamily="2" charset="2"/>
              </a:rPr>
              <a:t>lấn</a:t>
            </a:r>
            <a:endParaRPr lang="en-US" sz="2000">
              <a:cs typeface="Calibri"/>
            </a:endParaRPr>
          </a:p>
          <a:p>
            <a:pPr lvl="1">
              <a:buFont typeface="Wingdings" panose="05000000000000000000" pitchFamily="2" charset="2"/>
              <a:buChar char="§"/>
            </a:pPr>
            <a:r>
              <a:rPr lang="en-US" sz="2000" err="1">
                <a:sym typeface="Wingdings" panose="05000000000000000000" pitchFamily="2" charset="2"/>
              </a:rPr>
              <a:t>Tránh</a:t>
            </a:r>
            <a:r>
              <a:rPr lang="en-US" sz="2000">
                <a:sym typeface="Wingdings" panose="05000000000000000000" pitchFamily="2" charset="2"/>
              </a:rPr>
              <a:t> </a:t>
            </a:r>
            <a:r>
              <a:rPr lang="en-US" sz="2000" err="1">
                <a:sym typeface="Wingdings" panose="05000000000000000000" pitchFamily="2" charset="2"/>
              </a:rPr>
              <a:t>biến</a:t>
            </a:r>
            <a:r>
              <a:rPr lang="en-US" sz="2000">
                <a:sym typeface="Wingdings" panose="05000000000000000000" pitchFamily="2" charset="2"/>
              </a:rPr>
              <a:t> </a:t>
            </a:r>
            <a:r>
              <a:rPr lang="en-US" sz="2000" err="1">
                <a:sym typeface="Wingdings" panose="05000000000000000000" pitchFamily="2" charset="2"/>
              </a:rPr>
              <a:t>chứng</a:t>
            </a:r>
            <a:r>
              <a:rPr lang="en-US" sz="2000">
                <a:sym typeface="Wingdings" panose="05000000000000000000" pitchFamily="2" charset="2"/>
              </a:rPr>
              <a:t> </a:t>
            </a:r>
            <a:r>
              <a:rPr lang="en-US" sz="2000" err="1">
                <a:sym typeface="Wingdings" panose="05000000000000000000" pitchFamily="2" charset="2"/>
              </a:rPr>
              <a:t>gây</a:t>
            </a:r>
            <a:r>
              <a:rPr lang="en-US" sz="2000">
                <a:sym typeface="Wingdings" panose="05000000000000000000" pitchFamily="2" charset="2"/>
              </a:rPr>
              <a:t> </a:t>
            </a:r>
            <a:r>
              <a:rPr lang="en-US" sz="2000" err="1">
                <a:sym typeface="Wingdings" panose="05000000000000000000" pitchFamily="2" charset="2"/>
              </a:rPr>
              <a:t>hại</a:t>
            </a:r>
            <a:r>
              <a:rPr lang="en-US" sz="2000">
                <a:sym typeface="Wingdings" panose="05000000000000000000" pitchFamily="2" charset="2"/>
              </a:rPr>
              <a:t> </a:t>
            </a:r>
            <a:r>
              <a:rPr lang="en-US" sz="2000" err="1">
                <a:sym typeface="Wingdings" panose="05000000000000000000" pitchFamily="2" charset="2"/>
              </a:rPr>
              <a:t>hơn</a:t>
            </a:r>
            <a:endParaRPr lang="en-US" sz="2000">
              <a:cs typeface="Calibri"/>
            </a:endParaRPr>
          </a:p>
          <a:p>
            <a:pPr>
              <a:buFont typeface="Wingdings" panose="05000000000000000000" pitchFamily="2" charset="2"/>
              <a:buChar char="Ø"/>
            </a:pPr>
            <a:endParaRPr lang="en-US"/>
          </a:p>
          <a:p>
            <a:pPr>
              <a:buFont typeface="Wingdings" panose="05000000000000000000" pitchFamily="2" charset="2"/>
              <a:buChar char="Ø"/>
            </a:pPr>
            <a:endParaRPr lang="en-US"/>
          </a:p>
        </p:txBody>
      </p:sp>
    </p:spTree>
    <p:extLst>
      <p:ext uri="{BB962C8B-B14F-4D97-AF65-F5344CB8AC3E}">
        <p14:creationId xmlns:p14="http://schemas.microsoft.com/office/powerpoint/2010/main" val="2211066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a:solidFill>
                <a:schemeClr val="tx1"/>
              </a:solidFill>
            </a:endParaRPr>
          </a:p>
        </p:txBody>
      </p:sp>
      <p:sp>
        <p:nvSpPr>
          <p:cNvPr id="6" name="Title 5">
            <a:extLst>
              <a:ext uri="{FF2B5EF4-FFF2-40B4-BE49-F238E27FC236}">
                <a16:creationId xmlns:a16="http://schemas.microsoft.com/office/drawing/2014/main" id="{2C40744C-12DB-D6E4-3A47-9B848BD9474C}"/>
              </a:ext>
            </a:extLst>
          </p:cNvPr>
          <p:cNvSpPr>
            <a:spLocks noGrp="1"/>
          </p:cNvSpPr>
          <p:nvPr>
            <p:ph type="title"/>
          </p:nvPr>
        </p:nvSpPr>
        <p:spPr>
          <a:xfrm>
            <a:off x="8016641" y="662400"/>
            <a:ext cx="3410309" cy="1492132"/>
          </a:xfrm>
        </p:spPr>
        <p:txBody>
          <a:bodyPr vert="horz" lIns="91440" tIns="45720" rIns="91440" bIns="45720" rtlCol="0" anchor="t">
            <a:normAutofit/>
          </a:bodyPr>
          <a:lstStyle/>
          <a:p>
            <a:r>
              <a:rPr lang="en-US" sz="2100" kern="1200">
                <a:latin typeface="+mj-lt"/>
                <a:ea typeface="+mj-ea"/>
                <a:cs typeface="+mj-cs"/>
              </a:rPr>
              <a:t>Lưu </a:t>
            </a:r>
            <a:r>
              <a:rPr lang="en-US" sz="2100" kern="1200" err="1">
                <a:latin typeface="+mj-lt"/>
                <a:ea typeface="+mj-ea"/>
                <a:cs typeface="+mj-cs"/>
              </a:rPr>
              <a:t>đồ</a:t>
            </a:r>
            <a:r>
              <a:rPr lang="en-US" sz="2100" kern="1200">
                <a:latin typeface="+mj-lt"/>
                <a:ea typeface="+mj-ea"/>
                <a:cs typeface="+mj-cs"/>
              </a:rPr>
              <a:t> </a:t>
            </a:r>
            <a:r>
              <a:rPr lang="en-US" sz="2100" kern="1200" err="1">
                <a:latin typeface="+mj-lt"/>
                <a:ea typeface="+mj-ea"/>
                <a:cs typeface="+mj-cs"/>
              </a:rPr>
              <a:t>chẩn</a:t>
            </a:r>
            <a:r>
              <a:rPr lang="en-US" sz="2100" kern="1200">
                <a:latin typeface="+mj-lt"/>
                <a:ea typeface="+mj-ea"/>
                <a:cs typeface="+mj-cs"/>
              </a:rPr>
              <a:t> </a:t>
            </a:r>
            <a:r>
              <a:rPr lang="en-US" sz="2100" kern="1200" err="1">
                <a:latin typeface="+mj-lt"/>
                <a:ea typeface="+mj-ea"/>
                <a:cs typeface="+mj-cs"/>
              </a:rPr>
              <a:t>đoán</a:t>
            </a:r>
            <a:r>
              <a:rPr lang="en-US" sz="2100" kern="1200">
                <a:latin typeface="+mj-lt"/>
                <a:ea typeface="+mj-ea"/>
                <a:cs typeface="+mj-cs"/>
              </a:rPr>
              <a:t> </a:t>
            </a:r>
            <a:r>
              <a:rPr lang="en-US" sz="2100" kern="1200" err="1">
                <a:latin typeface="+mj-lt"/>
                <a:ea typeface="+mj-ea"/>
                <a:cs typeface="+mj-cs"/>
              </a:rPr>
              <a:t>và</a:t>
            </a:r>
            <a:r>
              <a:rPr lang="en-US" sz="2100" kern="1200">
                <a:latin typeface="+mj-lt"/>
                <a:ea typeface="+mj-ea"/>
                <a:cs typeface="+mj-cs"/>
              </a:rPr>
              <a:t> </a:t>
            </a:r>
            <a:r>
              <a:rPr lang="en-US" sz="2100" kern="1200" err="1">
                <a:latin typeface="+mj-lt"/>
                <a:ea typeface="+mj-ea"/>
                <a:cs typeface="+mj-cs"/>
              </a:rPr>
              <a:t>điều</a:t>
            </a:r>
            <a:r>
              <a:rPr lang="en-US" sz="2100" kern="1200">
                <a:latin typeface="+mj-lt"/>
                <a:ea typeface="+mj-ea"/>
                <a:cs typeface="+mj-cs"/>
              </a:rPr>
              <a:t> </a:t>
            </a:r>
            <a:r>
              <a:rPr lang="en-US" sz="2100" kern="1200" err="1">
                <a:latin typeface="+mj-lt"/>
                <a:ea typeface="+mj-ea"/>
                <a:cs typeface="+mj-cs"/>
              </a:rPr>
              <a:t>trị</a:t>
            </a:r>
            <a:r>
              <a:rPr lang="en-US" sz="2100" kern="1200">
                <a:latin typeface="+mj-lt"/>
                <a:ea typeface="+mj-ea"/>
                <a:cs typeface="+mj-cs"/>
              </a:rPr>
              <a:t> </a:t>
            </a:r>
            <a:r>
              <a:rPr lang="en-US" sz="2100" kern="1200" err="1">
                <a:latin typeface="+mj-lt"/>
                <a:ea typeface="+mj-ea"/>
                <a:cs typeface="+mj-cs"/>
              </a:rPr>
              <a:t>trĩ</a:t>
            </a:r>
            <a:r>
              <a:rPr lang="en-US" sz="2100" kern="1200">
                <a:latin typeface="+mj-lt"/>
                <a:ea typeface="+mj-ea"/>
                <a:cs typeface="+mj-cs"/>
              </a:rPr>
              <a:t> (</a:t>
            </a:r>
            <a:r>
              <a:rPr lang="en-US" sz="2100" kern="1200" err="1">
                <a:latin typeface="+mj-lt"/>
                <a:ea typeface="+mj-ea"/>
                <a:cs typeface="+mj-cs"/>
              </a:rPr>
              <a:t>dựa</a:t>
            </a:r>
            <a:r>
              <a:rPr lang="en-US" sz="2100" kern="1200">
                <a:latin typeface="+mj-lt"/>
                <a:ea typeface="+mj-ea"/>
                <a:cs typeface="+mj-cs"/>
              </a:rPr>
              <a:t> </a:t>
            </a:r>
            <a:r>
              <a:rPr lang="en-US" sz="2100" kern="1200" err="1">
                <a:latin typeface="+mj-lt"/>
                <a:ea typeface="+mj-ea"/>
                <a:cs typeface="+mj-cs"/>
              </a:rPr>
              <a:t>trên</a:t>
            </a:r>
            <a:r>
              <a:rPr lang="en-US" sz="2100" kern="1200">
                <a:latin typeface="+mj-lt"/>
                <a:ea typeface="+mj-ea"/>
                <a:cs typeface="+mj-cs"/>
              </a:rPr>
              <a:t> </a:t>
            </a:r>
            <a:r>
              <a:rPr lang="en-US" sz="2100" kern="1200" err="1">
                <a:latin typeface="+mj-lt"/>
                <a:ea typeface="+mj-ea"/>
                <a:cs typeface="+mj-cs"/>
              </a:rPr>
              <a:t>lưu</a:t>
            </a:r>
            <a:r>
              <a:rPr lang="en-US" sz="2100" kern="1200">
                <a:latin typeface="+mj-lt"/>
                <a:ea typeface="+mj-ea"/>
                <a:cs typeface="+mj-cs"/>
              </a:rPr>
              <a:t> </a:t>
            </a:r>
            <a:r>
              <a:rPr lang="en-US" sz="2100" kern="1200" err="1">
                <a:latin typeface="+mj-lt"/>
                <a:ea typeface="+mj-ea"/>
                <a:cs typeface="+mj-cs"/>
              </a:rPr>
              <a:t>đồ</a:t>
            </a:r>
            <a:r>
              <a:rPr lang="en-US" sz="2100" kern="1200">
                <a:latin typeface="+mj-lt"/>
                <a:ea typeface="+mj-ea"/>
                <a:cs typeface="+mj-cs"/>
              </a:rPr>
              <a:t> </a:t>
            </a:r>
            <a:r>
              <a:rPr lang="en-US" sz="2100" kern="1200" err="1">
                <a:latin typeface="+mj-lt"/>
                <a:ea typeface="+mj-ea"/>
                <a:cs typeface="+mj-cs"/>
              </a:rPr>
              <a:t>của</a:t>
            </a:r>
            <a:r>
              <a:rPr lang="en-US" sz="2100" kern="1200">
                <a:latin typeface="+mj-lt"/>
                <a:ea typeface="+mj-ea"/>
                <a:cs typeface="+mj-cs"/>
              </a:rPr>
              <a:t> </a:t>
            </a:r>
            <a:r>
              <a:rPr lang="en-US" sz="2100" kern="1200" err="1">
                <a:latin typeface="+mj-lt"/>
                <a:ea typeface="+mj-ea"/>
                <a:cs typeface="+mj-cs"/>
              </a:rPr>
              <a:t>hội</a:t>
            </a:r>
            <a:r>
              <a:rPr lang="en-US" sz="2100" kern="1200">
                <a:latin typeface="+mj-lt"/>
                <a:ea typeface="+mj-ea"/>
                <a:cs typeface="+mj-cs"/>
              </a:rPr>
              <a:t> </a:t>
            </a:r>
            <a:r>
              <a:rPr lang="en-US" sz="2100" kern="1200" err="1">
                <a:latin typeface="+mj-lt"/>
                <a:ea typeface="+mj-ea"/>
                <a:cs typeface="+mj-cs"/>
              </a:rPr>
              <a:t>phẫu</a:t>
            </a:r>
            <a:r>
              <a:rPr lang="en-US" sz="2100" kern="1200">
                <a:latin typeface="+mj-lt"/>
                <a:ea typeface="+mj-ea"/>
                <a:cs typeface="+mj-cs"/>
              </a:rPr>
              <a:t> </a:t>
            </a:r>
            <a:r>
              <a:rPr lang="en-US" sz="2100" kern="1200" err="1">
                <a:latin typeface="+mj-lt"/>
                <a:ea typeface="+mj-ea"/>
                <a:cs typeface="+mj-cs"/>
              </a:rPr>
              <a:t>thuật</a:t>
            </a:r>
            <a:r>
              <a:rPr lang="en-US" sz="2100" kern="1200">
                <a:latin typeface="+mj-lt"/>
                <a:ea typeface="+mj-ea"/>
                <a:cs typeface="+mj-cs"/>
              </a:rPr>
              <a:t> </a:t>
            </a:r>
            <a:r>
              <a:rPr lang="en-US" sz="2100" kern="1200" err="1">
                <a:latin typeface="+mj-lt"/>
                <a:ea typeface="+mj-ea"/>
                <a:cs typeface="+mj-cs"/>
              </a:rPr>
              <a:t>viên</a:t>
            </a:r>
            <a:r>
              <a:rPr lang="en-US" sz="2100" kern="1200">
                <a:latin typeface="+mj-lt"/>
                <a:ea typeface="+mj-ea"/>
                <a:cs typeface="+mj-cs"/>
              </a:rPr>
              <a:t> </a:t>
            </a:r>
            <a:r>
              <a:rPr lang="en-US" sz="2100" kern="1200" err="1">
                <a:latin typeface="+mj-lt"/>
                <a:ea typeface="+mj-ea"/>
                <a:cs typeface="+mj-cs"/>
              </a:rPr>
              <a:t>đại</a:t>
            </a:r>
            <a:r>
              <a:rPr lang="en-US" sz="2100" kern="1200">
                <a:latin typeface="+mj-lt"/>
                <a:ea typeface="+mj-ea"/>
                <a:cs typeface="+mj-cs"/>
              </a:rPr>
              <a:t> </a:t>
            </a:r>
            <a:r>
              <a:rPr lang="en-US" sz="2100" kern="1200" err="1">
                <a:latin typeface="+mj-lt"/>
                <a:ea typeface="+mj-ea"/>
                <a:cs typeface="+mj-cs"/>
              </a:rPr>
              <a:t>tràng</a:t>
            </a:r>
            <a:r>
              <a:rPr lang="en-US" sz="2100" kern="1200">
                <a:latin typeface="+mj-lt"/>
                <a:ea typeface="+mj-ea"/>
                <a:cs typeface="+mj-cs"/>
              </a:rPr>
              <a:t> </a:t>
            </a:r>
            <a:r>
              <a:rPr lang="en-US" sz="2100" kern="1200" err="1">
                <a:latin typeface="+mj-lt"/>
                <a:ea typeface="+mj-ea"/>
                <a:cs typeface="+mj-cs"/>
              </a:rPr>
              <a:t>Mỹ</a:t>
            </a:r>
            <a:r>
              <a:rPr lang="en-US" sz="2100" kern="1200">
                <a:latin typeface="+mj-lt"/>
                <a:ea typeface="+mj-ea"/>
                <a:cs typeface="+mj-cs"/>
              </a:rPr>
              <a:t> </a:t>
            </a:r>
            <a:r>
              <a:rPr lang="en-US" sz="2100" kern="1200" err="1">
                <a:latin typeface="+mj-lt"/>
                <a:ea typeface="+mj-ea"/>
                <a:cs typeface="+mj-cs"/>
              </a:rPr>
              <a:t>và</a:t>
            </a:r>
            <a:r>
              <a:rPr lang="en-US" sz="2100" kern="1200">
                <a:latin typeface="+mj-lt"/>
                <a:ea typeface="+mj-ea"/>
                <a:cs typeface="+mj-cs"/>
              </a:rPr>
              <a:t> </a:t>
            </a:r>
            <a:r>
              <a:rPr lang="en-US" sz="2100" err="1"/>
              <a:t>hướng</a:t>
            </a:r>
            <a:r>
              <a:rPr lang="en-US" sz="2100" kern="1200">
                <a:latin typeface="+mj-lt"/>
                <a:ea typeface="+mj-ea"/>
                <a:cs typeface="+mj-cs"/>
              </a:rPr>
              <a:t> </a:t>
            </a:r>
            <a:r>
              <a:rPr lang="en-US" sz="2100" kern="1200" err="1">
                <a:latin typeface="+mj-lt"/>
                <a:ea typeface="+mj-ea"/>
                <a:cs typeface="+mj-cs"/>
              </a:rPr>
              <a:t>dẫn</a:t>
            </a:r>
            <a:r>
              <a:rPr lang="en-US" sz="2100" kern="1200">
                <a:latin typeface="+mj-lt"/>
                <a:ea typeface="+mj-ea"/>
                <a:cs typeface="+mj-cs"/>
              </a:rPr>
              <a:t> </a:t>
            </a:r>
            <a:r>
              <a:rPr lang="en-US" sz="2100" kern="1200" err="1">
                <a:latin typeface="+mj-lt"/>
                <a:ea typeface="+mj-ea"/>
                <a:cs typeface="+mj-cs"/>
              </a:rPr>
              <a:t>của</a:t>
            </a:r>
            <a:r>
              <a:rPr lang="en-US" sz="2100" kern="1200">
                <a:latin typeface="+mj-lt"/>
                <a:ea typeface="+mj-ea"/>
                <a:cs typeface="+mj-cs"/>
              </a:rPr>
              <a:t> </a:t>
            </a:r>
            <a:r>
              <a:rPr lang="en-US" sz="2100" kern="1200" err="1">
                <a:latin typeface="+mj-lt"/>
                <a:ea typeface="+mj-ea"/>
                <a:cs typeface="+mj-cs"/>
              </a:rPr>
              <a:t>châu</a:t>
            </a:r>
            <a:r>
              <a:rPr lang="en-US" sz="2100" kern="1200">
                <a:latin typeface="+mj-lt"/>
                <a:ea typeface="+mj-ea"/>
                <a:cs typeface="+mj-cs"/>
              </a:rPr>
              <a:t> </a:t>
            </a:r>
            <a:r>
              <a:rPr lang="en-US" sz="2100" kern="1200" err="1">
                <a:latin typeface="+mj-lt"/>
                <a:ea typeface="+mj-ea"/>
                <a:cs typeface="+mj-cs"/>
              </a:rPr>
              <a:t>Âu</a:t>
            </a:r>
            <a:r>
              <a:rPr lang="en-US" sz="2100" kern="1200">
                <a:latin typeface="+mj-lt"/>
                <a:ea typeface="+mj-ea"/>
                <a:cs typeface="+mj-cs"/>
              </a:rPr>
              <a:t>)</a:t>
            </a:r>
          </a:p>
        </p:txBody>
      </p:sp>
      <p:sp>
        <p:nvSpPr>
          <p:cNvPr id="19"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9EE9885-CC43-23B9-A3A5-FF139B803712}"/>
              </a:ext>
            </a:extLst>
          </p:cNvPr>
          <p:cNvPicPr>
            <a:picLocks noChangeAspect="1"/>
          </p:cNvPicPr>
          <p:nvPr/>
        </p:nvPicPr>
        <p:blipFill>
          <a:blip r:embed="rId2"/>
          <a:stretch>
            <a:fillRect/>
          </a:stretch>
        </p:blipFill>
        <p:spPr>
          <a:xfrm>
            <a:off x="2885" y="-70303"/>
            <a:ext cx="6749290" cy="6284834"/>
          </a:xfrm>
          <a:prstGeom prst="rect">
            <a:avLst/>
          </a:prstGeom>
        </p:spPr>
      </p:pic>
      <p:sp>
        <p:nvSpPr>
          <p:cNvPr id="8" name="Text Placeholder 7">
            <a:extLst>
              <a:ext uri="{FF2B5EF4-FFF2-40B4-BE49-F238E27FC236}">
                <a16:creationId xmlns:a16="http://schemas.microsoft.com/office/drawing/2014/main" id="{069C39DA-22A4-EBCC-EE52-E9147F7EA25A}"/>
              </a:ext>
            </a:extLst>
          </p:cNvPr>
          <p:cNvSpPr>
            <a:spLocks noGrp="1"/>
          </p:cNvSpPr>
          <p:nvPr>
            <p:ph type="body" sz="half" idx="2"/>
          </p:nvPr>
        </p:nvSpPr>
        <p:spPr>
          <a:xfrm>
            <a:off x="8016641" y="2286000"/>
            <a:ext cx="3410309" cy="3844800"/>
          </a:xfrm>
        </p:spPr>
        <p:txBody>
          <a:bodyPr vert="horz" lIns="91440" tIns="45720" rIns="91440" bIns="45720" rtlCol="0">
            <a:normAutofit/>
          </a:bodyPr>
          <a:lstStyle/>
          <a:p>
            <a:pPr indent="-228600">
              <a:buFont typeface="Arial" panose="020B0604020202020204" pitchFamily="34" charset="0"/>
              <a:buChar char="•"/>
            </a:pPr>
            <a:endParaRPr lang="en-US" sz="2000">
              <a:solidFill>
                <a:schemeClr val="tx1">
                  <a:alpha val="60000"/>
                </a:schemeClr>
              </a:solidFill>
            </a:endParaRPr>
          </a:p>
        </p:txBody>
      </p:sp>
    </p:spTree>
    <p:extLst>
      <p:ext uri="{BB962C8B-B14F-4D97-AF65-F5344CB8AC3E}">
        <p14:creationId xmlns:p14="http://schemas.microsoft.com/office/powerpoint/2010/main" val="2767086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EF7BC-0B0E-4674-CC2B-99A68753501A}"/>
              </a:ext>
            </a:extLst>
          </p:cNvPr>
          <p:cNvSpPr>
            <a:spLocks noGrp="1"/>
          </p:cNvSpPr>
          <p:nvPr>
            <p:ph type="title"/>
          </p:nvPr>
        </p:nvSpPr>
        <p:spPr>
          <a:xfrm>
            <a:off x="635000" y="640823"/>
            <a:ext cx="3418659" cy="5583148"/>
          </a:xfrm>
        </p:spPr>
        <p:txBody>
          <a:bodyPr anchor="ctr">
            <a:normAutofit/>
          </a:bodyPr>
          <a:lstStyle/>
          <a:p>
            <a:r>
              <a:rPr lang="en-US" sz="5400" b="1"/>
              <a:t>Điều trị nội khoa</a:t>
            </a:r>
          </a:p>
        </p:txBody>
      </p:sp>
      <p:sp>
        <p:nvSpPr>
          <p:cNvPr id="16"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03C9D53-7968-D6E5-1A3F-B7D5FD6C3A44}"/>
              </a:ext>
            </a:extLst>
          </p:cNvPr>
          <p:cNvGraphicFramePr>
            <a:graphicFrameLocks noGrp="1"/>
          </p:cNvGraphicFramePr>
          <p:nvPr>
            <p:ph idx="1"/>
            <p:extLst>
              <p:ext uri="{D42A27DB-BD31-4B8C-83A1-F6EECF244321}">
                <p14:modId xmlns:p14="http://schemas.microsoft.com/office/powerpoint/2010/main" val="363504026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910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DE1E1C-ED83-D9D6-D9D4-2E1C806E63BA}"/>
              </a:ext>
            </a:extLst>
          </p:cNvPr>
          <p:cNvSpPr>
            <a:spLocks noGrp="1"/>
          </p:cNvSpPr>
          <p:nvPr>
            <p:ph type="title"/>
          </p:nvPr>
        </p:nvSpPr>
        <p:spPr>
          <a:xfrm>
            <a:off x="838200" y="557188"/>
            <a:ext cx="10515600" cy="1133499"/>
          </a:xfrm>
        </p:spPr>
        <p:txBody>
          <a:bodyPr>
            <a:normAutofit/>
          </a:bodyPr>
          <a:lstStyle/>
          <a:p>
            <a:pPr algn="ctr"/>
            <a:r>
              <a:rPr lang="en-US" sz="5200" b="1"/>
              <a:t>Thủ thuật</a:t>
            </a:r>
          </a:p>
        </p:txBody>
      </p:sp>
      <p:graphicFrame>
        <p:nvGraphicFramePr>
          <p:cNvPr id="5" name="Content Placeholder 2">
            <a:extLst>
              <a:ext uri="{FF2B5EF4-FFF2-40B4-BE49-F238E27FC236}">
                <a16:creationId xmlns:a16="http://schemas.microsoft.com/office/drawing/2014/main" id="{2ADBB991-4103-B537-67CC-9536DAD2DB58}"/>
              </a:ext>
            </a:extLst>
          </p:cNvPr>
          <p:cNvGraphicFramePr>
            <a:graphicFrameLocks noGrp="1"/>
          </p:cNvGraphicFramePr>
          <p:nvPr>
            <p:ph idx="1"/>
            <p:extLst>
              <p:ext uri="{D42A27DB-BD31-4B8C-83A1-F6EECF244321}">
                <p14:modId xmlns:p14="http://schemas.microsoft.com/office/powerpoint/2010/main" val="429415553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2905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A75FD-C380-C627-71E2-B6C268152114}"/>
              </a:ext>
            </a:extLst>
          </p:cNvPr>
          <p:cNvSpPr>
            <a:spLocks noGrp="1"/>
          </p:cNvSpPr>
          <p:nvPr>
            <p:ph type="title"/>
          </p:nvPr>
        </p:nvSpPr>
        <p:spPr>
          <a:xfrm>
            <a:off x="838200" y="365125"/>
            <a:ext cx="10515600" cy="1325563"/>
          </a:xfrm>
        </p:spPr>
        <p:txBody>
          <a:bodyPr>
            <a:normAutofit/>
          </a:bodyPr>
          <a:lstStyle/>
          <a:p>
            <a:r>
              <a:rPr lang="en-US" sz="5400" b="1" err="1"/>
              <a:t>Chích</a:t>
            </a:r>
            <a:r>
              <a:rPr lang="en-US" sz="5400" b="1"/>
              <a:t> </a:t>
            </a:r>
            <a:r>
              <a:rPr lang="en-US" sz="5400" b="1" err="1"/>
              <a:t>xơ</a:t>
            </a:r>
            <a:r>
              <a:rPr lang="en-US" sz="5400" b="1"/>
              <a:t> </a:t>
            </a:r>
            <a:r>
              <a:rPr lang="en-US" sz="5400" b="1" err="1"/>
              <a:t>hóa</a:t>
            </a:r>
            <a:r>
              <a:rPr lang="en-US" sz="5400" b="1"/>
              <a:t> </a:t>
            </a:r>
            <a:r>
              <a:rPr lang="en-US" sz="5400" b="1" err="1"/>
              <a:t>búi</a:t>
            </a:r>
            <a:r>
              <a:rPr lang="en-US" sz="5400" b="1"/>
              <a:t> </a:t>
            </a:r>
            <a:r>
              <a:rPr lang="en-US" sz="5400" b="1" err="1"/>
              <a:t>trĩ</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168207-249A-E6FB-A54C-D53AFEB234E8}"/>
              </a:ext>
            </a:extLst>
          </p:cNvPr>
          <p:cNvSpPr>
            <a:spLocks noGrp="1"/>
          </p:cNvSpPr>
          <p:nvPr>
            <p:ph idx="1"/>
          </p:nvPr>
        </p:nvSpPr>
        <p:spPr>
          <a:xfrm>
            <a:off x="838200" y="1929384"/>
            <a:ext cx="10515600" cy="4251960"/>
          </a:xfrm>
        </p:spPr>
        <p:txBody>
          <a:bodyPr>
            <a:normAutofit/>
          </a:bodyPr>
          <a:lstStyle/>
          <a:p>
            <a:r>
              <a:rPr lang="en-US" sz="2200"/>
              <a:t>Chỉ định trĩ độ 1, 2</a:t>
            </a:r>
          </a:p>
          <a:p>
            <a:r>
              <a:rPr lang="en-US" sz="2200"/>
              <a:t>Dung dịch chích xơ: Phenol, Polidocanol, aluminum potassium sulfate and tannic acid (ALTA)</a:t>
            </a:r>
          </a:p>
          <a:p>
            <a:r>
              <a:rPr lang="en-US" sz="2200"/>
              <a:t>Biến chứng: hẹp hậu môn, viêm tấy lan rộng tầng sinh môn, chảy máu, bí tiểu, chích ở khoảng 12h có thể gây viêm TTL và rò âm đạo trực tràng</a:t>
            </a:r>
          </a:p>
        </p:txBody>
      </p:sp>
    </p:spTree>
    <p:extLst>
      <p:ext uri="{BB962C8B-B14F-4D97-AF65-F5344CB8AC3E}">
        <p14:creationId xmlns:p14="http://schemas.microsoft.com/office/powerpoint/2010/main" val="1089451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4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4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Rectangle 4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B448EF-FF2E-D977-83E7-40ABF72866B8}"/>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4000" b="1" kern="1200">
                <a:latin typeface="+mj-lt"/>
                <a:ea typeface="+mj-ea"/>
                <a:cs typeface="+mj-cs"/>
              </a:rPr>
              <a:t>Chích xơ hóa búi trĩ</a:t>
            </a:r>
          </a:p>
        </p:txBody>
      </p:sp>
      <p:sp>
        <p:nvSpPr>
          <p:cNvPr id="61" name="Rectangle 4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C478EBBC-8B4C-C58D-99AA-ABA88FAE99A9}"/>
              </a:ext>
            </a:extLst>
          </p:cNvPr>
          <p:cNvPicPr>
            <a:picLocks noChangeAspect="1"/>
          </p:cNvPicPr>
          <p:nvPr/>
        </p:nvPicPr>
        <p:blipFill rotWithShape="1">
          <a:blip r:embed="rId2"/>
          <a:srcRect l="806" r="14189" b="-3"/>
          <a:stretch/>
        </p:blipFill>
        <p:spPr>
          <a:xfrm>
            <a:off x="984504" y="2009938"/>
            <a:ext cx="7838655" cy="4815404"/>
          </a:xfrm>
          <a:prstGeom prst="rect">
            <a:avLst/>
          </a:prstGeom>
        </p:spPr>
      </p:pic>
      <p:sp>
        <p:nvSpPr>
          <p:cNvPr id="62" name="Content Placeholder 19">
            <a:extLst>
              <a:ext uri="{FF2B5EF4-FFF2-40B4-BE49-F238E27FC236}">
                <a16:creationId xmlns:a16="http://schemas.microsoft.com/office/drawing/2014/main" id="{8CC779B1-9B73-1B38-FC25-D3915CA71D5F}"/>
              </a:ext>
            </a:extLst>
          </p:cNvPr>
          <p:cNvSpPr>
            <a:spLocks noGrp="1"/>
          </p:cNvSpPr>
          <p:nvPr>
            <p:ph idx="1"/>
          </p:nvPr>
        </p:nvSpPr>
        <p:spPr>
          <a:xfrm>
            <a:off x="7411453" y="2478024"/>
            <a:ext cx="3872243" cy="3694176"/>
          </a:xfrm>
        </p:spPr>
        <p:txBody>
          <a:bodyPr anchor="ctr">
            <a:normAutofit/>
          </a:bodyPr>
          <a:lstStyle/>
          <a:p>
            <a:endParaRPr lang="en-US" sz="1800"/>
          </a:p>
        </p:txBody>
      </p:sp>
    </p:spTree>
    <p:extLst>
      <p:ext uri="{BB962C8B-B14F-4D97-AF65-F5344CB8AC3E}">
        <p14:creationId xmlns:p14="http://schemas.microsoft.com/office/powerpoint/2010/main" val="1210574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vi-VN" sz="5400"/>
              <a:t>Giải phẫu</a:t>
            </a:r>
            <a:endParaRPr lang="en-US" sz="54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807208"/>
            <a:ext cx="3429000" cy="3410712"/>
          </a:xfrm>
        </p:spPr>
        <p:txBody>
          <a:bodyPr anchor="t">
            <a:normAutofit/>
          </a:bodyPr>
          <a:lstStyle/>
          <a:p>
            <a:r>
              <a:rPr lang="vi-VN" sz="2200"/>
              <a:t>Ranh giới giữa ống hậu môn và trực tràng </a:t>
            </a:r>
          </a:p>
          <a:p>
            <a:pPr marL="0" indent="0">
              <a:buNone/>
            </a:pPr>
            <a:r>
              <a:rPr lang="vi-VN" sz="2200"/>
              <a:t>+ Theo các nhà giải phẫu học: Đường lược.</a:t>
            </a:r>
          </a:p>
          <a:p>
            <a:pPr marL="0" indent="0">
              <a:buNone/>
            </a:pPr>
            <a:r>
              <a:rPr lang="vi-VN" sz="2200"/>
              <a:t>+ Theo các nhà phẫu thuật: Vòng cơ hậu môn trực tràng.</a:t>
            </a:r>
          </a:p>
          <a:p>
            <a:pPr marL="0" indent="0">
              <a:buNone/>
            </a:pPr>
            <a:endParaRPr lang="en-US" sz="220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107" y="1495942"/>
            <a:ext cx="7263153" cy="4124907"/>
          </a:xfrm>
          <a:prstGeom prst="rect">
            <a:avLst/>
          </a:prstGeom>
        </p:spPr>
      </p:pic>
    </p:spTree>
    <p:extLst>
      <p:ext uri="{BB962C8B-B14F-4D97-AF65-F5344CB8AC3E}">
        <p14:creationId xmlns:p14="http://schemas.microsoft.com/office/powerpoint/2010/main" val="3800500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706A45-79CE-1008-5359-5EF62F315761}"/>
              </a:ext>
            </a:extLst>
          </p:cNvPr>
          <p:cNvSpPr>
            <a:spLocks noGrp="1"/>
          </p:cNvSpPr>
          <p:nvPr>
            <p:ph type="title"/>
          </p:nvPr>
        </p:nvSpPr>
        <p:spPr>
          <a:xfrm>
            <a:off x="1043631" y="809898"/>
            <a:ext cx="10173010" cy="1554480"/>
          </a:xfrm>
        </p:spPr>
        <p:txBody>
          <a:bodyPr anchor="ctr">
            <a:normAutofit/>
          </a:bodyPr>
          <a:lstStyle/>
          <a:p>
            <a:r>
              <a:rPr lang="en-US" sz="4800" b="1"/>
              <a:t>Liệu </a:t>
            </a:r>
            <a:r>
              <a:rPr lang="en-US" sz="4800" b="1" err="1"/>
              <a:t>pháp</a:t>
            </a:r>
            <a:r>
              <a:rPr lang="en-US" sz="4800" b="1"/>
              <a:t> </a:t>
            </a:r>
            <a:r>
              <a:rPr lang="en-US" sz="4800" b="1" err="1"/>
              <a:t>làm</a:t>
            </a:r>
            <a:r>
              <a:rPr lang="en-US" sz="4800" b="1"/>
              <a:t> </a:t>
            </a:r>
            <a:r>
              <a:rPr lang="en-US" sz="4800" b="1" err="1"/>
              <a:t>đông</a:t>
            </a:r>
            <a:r>
              <a:rPr lang="en-US" sz="4800" b="1"/>
              <a:t> </a:t>
            </a:r>
            <a:r>
              <a:rPr lang="en-US" sz="4800" b="1" err="1"/>
              <a:t>nhiệt</a:t>
            </a:r>
            <a:r>
              <a:rPr lang="en-US" sz="4800" b="1"/>
              <a:t> </a:t>
            </a:r>
            <a:r>
              <a:rPr lang="en-US" sz="4800" b="1" err="1"/>
              <a:t>bằng</a:t>
            </a:r>
            <a:r>
              <a:rPr lang="en-US" sz="4800" b="1"/>
              <a:t> </a:t>
            </a:r>
            <a:r>
              <a:rPr lang="en-US" sz="4800" b="1" err="1"/>
              <a:t>tia</a:t>
            </a:r>
            <a:r>
              <a:rPr lang="en-US" sz="4800" b="1"/>
              <a:t> </a:t>
            </a:r>
            <a:r>
              <a:rPr lang="en-US" sz="4800" b="1" err="1"/>
              <a:t>hồng</a:t>
            </a:r>
            <a:r>
              <a:rPr lang="en-US" sz="4800" b="1"/>
              <a:t> </a:t>
            </a:r>
            <a:r>
              <a:rPr lang="en-US" sz="4800" b="1" err="1"/>
              <a:t>ngoại</a:t>
            </a:r>
            <a:endParaRPr lang="en-US" sz="4800" b="1" err="1">
              <a:cs typeface="Calibri Light"/>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F4B24DB-16BF-43AD-E288-8FF0A13E4CFF}"/>
              </a:ext>
            </a:extLst>
          </p:cNvPr>
          <p:cNvGraphicFramePr>
            <a:graphicFrameLocks noGrp="1"/>
          </p:cNvGraphicFramePr>
          <p:nvPr>
            <p:ph idx="1"/>
            <p:extLst>
              <p:ext uri="{D42A27DB-BD31-4B8C-83A1-F6EECF244321}">
                <p14:modId xmlns:p14="http://schemas.microsoft.com/office/powerpoint/2010/main" val="207838816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8042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D3F155-BC36-B1A1-F55D-F254A6D536CA}"/>
              </a:ext>
            </a:extLst>
          </p:cNvPr>
          <p:cNvSpPr>
            <a:spLocks noGrp="1"/>
          </p:cNvSpPr>
          <p:nvPr>
            <p:ph type="title"/>
          </p:nvPr>
        </p:nvSpPr>
        <p:spPr>
          <a:xfrm>
            <a:off x="1000452" y="1522604"/>
            <a:ext cx="3150129" cy="1544422"/>
          </a:xfrm>
        </p:spPr>
        <p:txBody>
          <a:bodyPr anchor="b">
            <a:normAutofit/>
          </a:bodyPr>
          <a:lstStyle/>
          <a:p>
            <a:r>
              <a:rPr lang="en-US" sz="3400" b="1"/>
              <a:t>Liệu pháp làm đông nhiệt bằng tia hồng ngoại</a:t>
            </a:r>
            <a:endParaRPr lang="en-US" sz="3400" b="1">
              <a:cs typeface="Calibri Light"/>
            </a:endParaRP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5" name="Content Placeholder 14">
            <a:extLst>
              <a:ext uri="{FF2B5EF4-FFF2-40B4-BE49-F238E27FC236}">
                <a16:creationId xmlns:a16="http://schemas.microsoft.com/office/drawing/2014/main" id="{E6C2D519-F812-F163-F29E-EE50A3942244}"/>
              </a:ext>
            </a:extLst>
          </p:cNvPr>
          <p:cNvSpPr>
            <a:spLocks noGrp="1"/>
          </p:cNvSpPr>
          <p:nvPr>
            <p:ph idx="1"/>
          </p:nvPr>
        </p:nvSpPr>
        <p:spPr>
          <a:xfrm>
            <a:off x="1000450" y="3067026"/>
            <a:ext cx="3150131" cy="3272324"/>
          </a:xfrm>
        </p:spPr>
        <p:txBody>
          <a:bodyPr anchor="t">
            <a:normAutofit/>
          </a:bodyPr>
          <a:lstStyle/>
          <a:p>
            <a:endParaRPr lang="en-US" sz="2000"/>
          </a:p>
        </p:txBody>
      </p:sp>
      <p:pic>
        <p:nvPicPr>
          <p:cNvPr id="11" name="Picture 10">
            <a:extLst>
              <a:ext uri="{FF2B5EF4-FFF2-40B4-BE49-F238E27FC236}">
                <a16:creationId xmlns:a16="http://schemas.microsoft.com/office/drawing/2014/main" id="{51DD92B4-CD78-C1D1-4663-CE2C0286B0E7}"/>
              </a:ext>
            </a:extLst>
          </p:cNvPr>
          <p:cNvPicPr>
            <a:picLocks noChangeAspect="1"/>
          </p:cNvPicPr>
          <p:nvPr/>
        </p:nvPicPr>
        <p:blipFill rotWithShape="1">
          <a:blip r:embed="rId2"/>
          <a:srcRect l="9425" r="15139"/>
          <a:stretch/>
        </p:blipFill>
        <p:spPr>
          <a:xfrm>
            <a:off x="4601056" y="10"/>
            <a:ext cx="3749040" cy="3383270"/>
          </a:xfrm>
          <a:prstGeom prst="rect">
            <a:avLst/>
          </a:prstGeom>
        </p:spPr>
      </p:pic>
      <p:pic>
        <p:nvPicPr>
          <p:cNvPr id="9" name="Picture 8">
            <a:extLst>
              <a:ext uri="{FF2B5EF4-FFF2-40B4-BE49-F238E27FC236}">
                <a16:creationId xmlns:a16="http://schemas.microsoft.com/office/drawing/2014/main" id="{89CF9A0B-724B-FC78-4718-B527F481B463}"/>
              </a:ext>
            </a:extLst>
          </p:cNvPr>
          <p:cNvPicPr>
            <a:picLocks noChangeAspect="1"/>
          </p:cNvPicPr>
          <p:nvPr/>
        </p:nvPicPr>
        <p:blipFill rotWithShape="1">
          <a:blip r:embed="rId3"/>
          <a:srcRect l="14983" r="4561" b="-1"/>
          <a:stretch/>
        </p:blipFill>
        <p:spPr>
          <a:xfrm>
            <a:off x="8442960" y="10"/>
            <a:ext cx="3749040" cy="3383270"/>
          </a:xfrm>
          <a:prstGeom prst="rect">
            <a:avLst/>
          </a:prstGeom>
        </p:spPr>
      </p:pic>
      <p:pic>
        <p:nvPicPr>
          <p:cNvPr id="7" name="Picture 6">
            <a:extLst>
              <a:ext uri="{FF2B5EF4-FFF2-40B4-BE49-F238E27FC236}">
                <a16:creationId xmlns:a16="http://schemas.microsoft.com/office/drawing/2014/main" id="{82DE6B09-3649-4FCC-CAA9-B904B19484F5}"/>
              </a:ext>
            </a:extLst>
          </p:cNvPr>
          <p:cNvPicPr>
            <a:picLocks noChangeAspect="1"/>
          </p:cNvPicPr>
          <p:nvPr/>
        </p:nvPicPr>
        <p:blipFill rotWithShape="1">
          <a:blip r:embed="rId4"/>
          <a:srcRect l="19958" r="109" b="4"/>
          <a:stretch/>
        </p:blipFill>
        <p:spPr>
          <a:xfrm>
            <a:off x="4601056" y="3474722"/>
            <a:ext cx="3749040" cy="3383279"/>
          </a:xfrm>
          <a:prstGeom prst="rect">
            <a:avLst/>
          </a:prstGeom>
        </p:spPr>
      </p:pic>
      <p:pic>
        <p:nvPicPr>
          <p:cNvPr id="5" name="Content Placeholder 4">
            <a:extLst>
              <a:ext uri="{FF2B5EF4-FFF2-40B4-BE49-F238E27FC236}">
                <a16:creationId xmlns:a16="http://schemas.microsoft.com/office/drawing/2014/main" id="{24874EA8-E6FF-EF5E-04F3-7B052D8920CC}"/>
              </a:ext>
            </a:extLst>
          </p:cNvPr>
          <p:cNvPicPr>
            <a:picLocks noChangeAspect="1"/>
          </p:cNvPicPr>
          <p:nvPr/>
        </p:nvPicPr>
        <p:blipFill rotWithShape="1">
          <a:blip r:embed="rId5"/>
          <a:srcRect l="8442" r="9989" b="4"/>
          <a:stretch/>
        </p:blipFill>
        <p:spPr>
          <a:xfrm>
            <a:off x="8442960" y="3474719"/>
            <a:ext cx="3749040" cy="3383280"/>
          </a:xfrm>
          <a:prstGeom prst="rect">
            <a:avLst/>
          </a:prstGeom>
        </p:spPr>
      </p:pic>
    </p:spTree>
    <p:extLst>
      <p:ext uri="{BB962C8B-B14F-4D97-AF65-F5344CB8AC3E}">
        <p14:creationId xmlns:p14="http://schemas.microsoft.com/office/powerpoint/2010/main" val="4131844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68F6B-5786-E89E-772E-B6BAC0B7E85F}"/>
              </a:ext>
            </a:extLst>
          </p:cNvPr>
          <p:cNvSpPr>
            <a:spLocks noGrp="1"/>
          </p:cNvSpPr>
          <p:nvPr>
            <p:ph type="title"/>
          </p:nvPr>
        </p:nvSpPr>
        <p:spPr>
          <a:xfrm>
            <a:off x="586478" y="1683756"/>
            <a:ext cx="3115265" cy="2396359"/>
          </a:xfrm>
        </p:spPr>
        <p:txBody>
          <a:bodyPr anchor="b">
            <a:normAutofit/>
          </a:bodyPr>
          <a:lstStyle/>
          <a:p>
            <a:pPr algn="r"/>
            <a:r>
              <a:rPr lang="en-US" sz="4000" b="1">
                <a:solidFill>
                  <a:srgbClr val="FFFFFF"/>
                </a:solidFill>
              </a:rPr>
              <a:t>Thắt trĩ bằng vòng cao su</a:t>
            </a:r>
            <a:endParaRPr lang="en-US" sz="4000" b="1">
              <a:solidFill>
                <a:srgbClr val="FFFFFF"/>
              </a:solidFill>
              <a:cs typeface="Calibri Light"/>
            </a:endParaRPr>
          </a:p>
        </p:txBody>
      </p:sp>
      <p:graphicFrame>
        <p:nvGraphicFramePr>
          <p:cNvPr id="5" name="Content Placeholder 2">
            <a:extLst>
              <a:ext uri="{FF2B5EF4-FFF2-40B4-BE49-F238E27FC236}">
                <a16:creationId xmlns:a16="http://schemas.microsoft.com/office/drawing/2014/main" id="{80B89C3F-67A4-4F5E-6708-7649A01E997B}"/>
              </a:ext>
            </a:extLst>
          </p:cNvPr>
          <p:cNvGraphicFramePr>
            <a:graphicFrameLocks noGrp="1"/>
          </p:cNvGraphicFramePr>
          <p:nvPr>
            <p:ph idx="1"/>
            <p:extLst>
              <p:ext uri="{D42A27DB-BD31-4B8C-83A1-F6EECF244321}">
                <p14:modId xmlns:p14="http://schemas.microsoft.com/office/powerpoint/2010/main" val="342798441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8117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DB1A-2A16-DB5B-D9AE-E3D1FDE52CD8}"/>
              </a:ext>
            </a:extLst>
          </p:cNvPr>
          <p:cNvSpPr>
            <a:spLocks noGrp="1"/>
          </p:cNvSpPr>
          <p:nvPr>
            <p:ph type="title"/>
          </p:nvPr>
        </p:nvSpPr>
        <p:spPr>
          <a:xfrm>
            <a:off x="838200" y="18255"/>
            <a:ext cx="10515600" cy="1325563"/>
          </a:xfrm>
        </p:spPr>
        <p:txBody>
          <a:bodyPr/>
          <a:lstStyle/>
          <a:p>
            <a:r>
              <a:rPr lang="en-US" b="1" err="1"/>
              <a:t>Thắt</a:t>
            </a:r>
            <a:r>
              <a:rPr lang="en-US" b="1"/>
              <a:t> </a:t>
            </a:r>
            <a:r>
              <a:rPr lang="en-US" b="1" err="1"/>
              <a:t>trĩ</a:t>
            </a:r>
            <a:r>
              <a:rPr lang="en-US" b="1"/>
              <a:t> </a:t>
            </a:r>
            <a:r>
              <a:rPr lang="en-US" b="1" err="1"/>
              <a:t>bằng</a:t>
            </a:r>
            <a:r>
              <a:rPr lang="en-US" b="1"/>
              <a:t> </a:t>
            </a:r>
            <a:r>
              <a:rPr lang="en-US" b="1" err="1"/>
              <a:t>vòng</a:t>
            </a:r>
            <a:r>
              <a:rPr lang="en-US" b="1"/>
              <a:t> </a:t>
            </a:r>
            <a:r>
              <a:rPr lang="en-US" b="1" err="1"/>
              <a:t>cao</a:t>
            </a:r>
            <a:r>
              <a:rPr lang="en-US" b="1"/>
              <a:t> </a:t>
            </a:r>
            <a:r>
              <a:rPr lang="en-US" b="1" err="1"/>
              <a:t>su</a:t>
            </a:r>
            <a:endParaRPr lang="en-US" b="1">
              <a:cs typeface="Calibri Light"/>
            </a:endParaRPr>
          </a:p>
        </p:txBody>
      </p:sp>
      <p:sp>
        <p:nvSpPr>
          <p:cNvPr id="3" name="Content Placeholder 2">
            <a:extLst>
              <a:ext uri="{FF2B5EF4-FFF2-40B4-BE49-F238E27FC236}">
                <a16:creationId xmlns:a16="http://schemas.microsoft.com/office/drawing/2014/main" id="{67DC9E86-6E8A-C478-CD9E-DBEDBF6E439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41698D5-6454-E34A-9160-5C6881F1A25E}"/>
              </a:ext>
            </a:extLst>
          </p:cNvPr>
          <p:cNvPicPr>
            <a:picLocks noChangeAspect="1"/>
          </p:cNvPicPr>
          <p:nvPr/>
        </p:nvPicPr>
        <p:blipFill>
          <a:blip r:embed="rId2"/>
          <a:stretch>
            <a:fillRect/>
          </a:stretch>
        </p:blipFill>
        <p:spPr>
          <a:xfrm>
            <a:off x="1334277" y="1320519"/>
            <a:ext cx="9273613" cy="5537481"/>
          </a:xfrm>
          <a:prstGeom prst="rect">
            <a:avLst/>
          </a:prstGeom>
        </p:spPr>
      </p:pic>
    </p:spTree>
    <p:extLst>
      <p:ext uri="{BB962C8B-B14F-4D97-AF65-F5344CB8AC3E}">
        <p14:creationId xmlns:p14="http://schemas.microsoft.com/office/powerpoint/2010/main" val="2428907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EB9E4-5508-369D-DD1F-7EC571389CDF}"/>
              </a:ext>
            </a:extLst>
          </p:cNvPr>
          <p:cNvSpPr>
            <a:spLocks noGrp="1"/>
          </p:cNvSpPr>
          <p:nvPr>
            <p:ph type="title"/>
          </p:nvPr>
        </p:nvSpPr>
        <p:spPr>
          <a:xfrm>
            <a:off x="838200" y="365125"/>
            <a:ext cx="10515600" cy="1325563"/>
          </a:xfrm>
        </p:spPr>
        <p:txBody>
          <a:bodyPr>
            <a:normAutofit/>
          </a:bodyPr>
          <a:lstStyle/>
          <a:p>
            <a:r>
              <a:rPr lang="en-US" sz="5400" b="1"/>
              <a:t>Đốt trĩ bằng Laser</a:t>
            </a:r>
            <a:endParaRPr lang="en-US" sz="5400" b="1">
              <a:cs typeface="Calibri Light"/>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3081AE-75A2-B4A6-F7A7-DFE64FCA09C1}"/>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a:t>Phương </a:t>
            </a:r>
            <a:r>
              <a:rPr lang="en-US" err="1"/>
              <a:t>pháp</a:t>
            </a:r>
            <a:r>
              <a:rPr lang="en-US"/>
              <a:t> </a:t>
            </a:r>
            <a:r>
              <a:rPr lang="en-US" err="1"/>
              <a:t>mới</a:t>
            </a:r>
            <a:r>
              <a:rPr lang="en-US"/>
              <a:t>, </a:t>
            </a:r>
            <a:r>
              <a:rPr lang="en-US" err="1"/>
              <a:t>ít</a:t>
            </a:r>
            <a:r>
              <a:rPr lang="en-US"/>
              <a:t> </a:t>
            </a:r>
            <a:r>
              <a:rPr lang="en-US" err="1"/>
              <a:t>xâm</a:t>
            </a:r>
            <a:r>
              <a:rPr lang="en-US"/>
              <a:t> </a:t>
            </a:r>
            <a:r>
              <a:rPr lang="en-US" err="1"/>
              <a:t>hại</a:t>
            </a:r>
            <a:r>
              <a:rPr lang="en-US"/>
              <a:t>, </a:t>
            </a:r>
            <a:r>
              <a:rPr lang="en-US" err="1"/>
              <a:t>thời</a:t>
            </a:r>
            <a:r>
              <a:rPr lang="en-US"/>
              <a:t> </a:t>
            </a:r>
            <a:r>
              <a:rPr lang="en-US" err="1"/>
              <a:t>gian</a:t>
            </a:r>
            <a:r>
              <a:rPr lang="en-US"/>
              <a:t> </a:t>
            </a:r>
            <a:r>
              <a:rPr lang="en-US" err="1"/>
              <a:t>thực</a:t>
            </a:r>
            <a:r>
              <a:rPr lang="en-US"/>
              <a:t> </a:t>
            </a:r>
            <a:r>
              <a:rPr lang="en-US" err="1"/>
              <a:t>hiện</a:t>
            </a:r>
            <a:r>
              <a:rPr lang="en-US"/>
              <a:t> </a:t>
            </a:r>
            <a:r>
              <a:rPr lang="en-US" err="1"/>
              <a:t>nhanh</a:t>
            </a:r>
            <a:r>
              <a:rPr lang="en-US"/>
              <a:t>, </a:t>
            </a:r>
            <a:r>
              <a:rPr lang="en-US" err="1"/>
              <a:t>ít</a:t>
            </a:r>
            <a:r>
              <a:rPr lang="en-US"/>
              <a:t> </a:t>
            </a:r>
            <a:r>
              <a:rPr lang="en-US" err="1"/>
              <a:t>đau</a:t>
            </a:r>
            <a:r>
              <a:rPr lang="en-US"/>
              <a:t>, </a:t>
            </a:r>
            <a:r>
              <a:rPr lang="en-US" err="1"/>
              <a:t>ít</a:t>
            </a:r>
            <a:r>
              <a:rPr lang="en-US"/>
              <a:t> </a:t>
            </a:r>
            <a:r>
              <a:rPr lang="en-US" err="1"/>
              <a:t>chảy</a:t>
            </a:r>
            <a:r>
              <a:rPr lang="en-US"/>
              <a:t> </a:t>
            </a:r>
            <a:r>
              <a:rPr lang="en-US" err="1"/>
              <a:t>máu</a:t>
            </a:r>
            <a:r>
              <a:rPr lang="en-US"/>
              <a:t>.</a:t>
            </a:r>
            <a:endParaRPr lang="en-US">
              <a:cs typeface="Calibri"/>
            </a:endParaRPr>
          </a:p>
          <a:p>
            <a:r>
              <a:rPr lang="en-US"/>
              <a:t>Chi </a:t>
            </a:r>
            <a:r>
              <a:rPr lang="en-US" err="1"/>
              <a:t>phí</a:t>
            </a:r>
            <a:r>
              <a:rPr lang="en-US"/>
              <a:t> </a:t>
            </a:r>
            <a:r>
              <a:rPr lang="en-US" err="1"/>
              <a:t>cao</a:t>
            </a:r>
            <a:endParaRPr lang="en-US">
              <a:cs typeface="Calibri"/>
            </a:endParaRPr>
          </a:p>
          <a:p>
            <a:r>
              <a:rPr lang="en-US" err="1"/>
              <a:t>Có</a:t>
            </a:r>
            <a:r>
              <a:rPr lang="en-US"/>
              <a:t> </a:t>
            </a:r>
            <a:r>
              <a:rPr lang="en-US" err="1"/>
              <a:t>thể</a:t>
            </a:r>
            <a:r>
              <a:rPr lang="en-US"/>
              <a:t> </a:t>
            </a:r>
            <a:r>
              <a:rPr lang="en-US" err="1"/>
              <a:t>thực</a:t>
            </a:r>
            <a:r>
              <a:rPr lang="en-US"/>
              <a:t> </a:t>
            </a:r>
            <a:r>
              <a:rPr lang="en-US" err="1"/>
              <a:t>hiện</a:t>
            </a:r>
            <a:r>
              <a:rPr lang="en-US"/>
              <a:t> </a:t>
            </a:r>
            <a:r>
              <a:rPr lang="en-US" err="1"/>
              <a:t>cho</a:t>
            </a:r>
            <a:r>
              <a:rPr lang="en-US"/>
              <a:t> </a:t>
            </a:r>
            <a:r>
              <a:rPr lang="en-US" err="1"/>
              <a:t>trĩ</a:t>
            </a:r>
            <a:r>
              <a:rPr lang="en-US"/>
              <a:t> </a:t>
            </a:r>
            <a:r>
              <a:rPr lang="en-US" err="1"/>
              <a:t>có</a:t>
            </a:r>
            <a:r>
              <a:rPr lang="en-US"/>
              <a:t> </a:t>
            </a:r>
            <a:r>
              <a:rPr lang="en-US" err="1"/>
              <a:t>kích</a:t>
            </a:r>
            <a:r>
              <a:rPr lang="en-US"/>
              <a:t> </a:t>
            </a:r>
            <a:r>
              <a:rPr lang="en-US" err="1"/>
              <a:t>thước</a:t>
            </a:r>
            <a:r>
              <a:rPr lang="en-US"/>
              <a:t> </a:t>
            </a:r>
            <a:r>
              <a:rPr lang="en-US" err="1"/>
              <a:t>nhỏ</a:t>
            </a:r>
            <a:r>
              <a:rPr lang="en-US"/>
              <a:t> </a:t>
            </a:r>
            <a:r>
              <a:rPr lang="en-US" err="1"/>
              <a:t>đến</a:t>
            </a:r>
            <a:r>
              <a:rPr lang="en-US"/>
              <a:t> </a:t>
            </a:r>
            <a:r>
              <a:rPr lang="en-US" err="1"/>
              <a:t>trung</a:t>
            </a:r>
            <a:r>
              <a:rPr lang="en-US"/>
              <a:t> </a:t>
            </a:r>
            <a:r>
              <a:rPr lang="en-US" err="1"/>
              <a:t>bình</a:t>
            </a:r>
            <a:endParaRPr lang="en-US" err="1">
              <a:cs typeface="Calibri"/>
            </a:endParaRPr>
          </a:p>
        </p:txBody>
      </p:sp>
    </p:spTree>
    <p:extLst>
      <p:ext uri="{BB962C8B-B14F-4D97-AF65-F5344CB8AC3E}">
        <p14:creationId xmlns:p14="http://schemas.microsoft.com/office/powerpoint/2010/main" val="2033804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vi-VN" sz="4000">
                <a:solidFill>
                  <a:srgbClr val="FFFFFF"/>
                </a:solidFill>
              </a:rPr>
              <a:t>Điều trị</a:t>
            </a:r>
            <a:endParaRPr lang="en-US" sz="4000">
              <a:solidFill>
                <a:srgbClr val="FFFFFF"/>
              </a:solidFill>
            </a:endParaRPr>
          </a:p>
        </p:txBody>
      </p:sp>
      <p:sp>
        <p:nvSpPr>
          <p:cNvPr id="3" name="Content Placeholder 2"/>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vi-VN" sz="2000"/>
              <a:t>Thất bại với điều trị ở độ 2 hoặc trĩ độ 3:</a:t>
            </a:r>
          </a:p>
          <a:p>
            <a:pPr>
              <a:buFontTx/>
              <a:buChar char="-"/>
            </a:pPr>
            <a:r>
              <a:rPr lang="vi-VN" sz="2000"/>
              <a:t>Phẫu thuật cắt trĩ.</a:t>
            </a:r>
          </a:p>
          <a:p>
            <a:pPr>
              <a:buFontTx/>
              <a:buChar char="-"/>
            </a:pPr>
            <a:r>
              <a:rPr lang="vi-VN" sz="2000"/>
              <a:t>Phẫu thuật Longo.</a:t>
            </a:r>
          </a:p>
          <a:p>
            <a:pPr>
              <a:buFontTx/>
              <a:buChar char="-"/>
            </a:pPr>
            <a:r>
              <a:rPr lang="vi-VN" sz="2000"/>
              <a:t>Phẫu thuật THD +/- khâu treo niêm mạc.</a:t>
            </a:r>
          </a:p>
          <a:p>
            <a:pPr>
              <a:buFontTx/>
              <a:buChar char="-"/>
            </a:pPr>
            <a:r>
              <a:rPr lang="vi-VN" sz="2000"/>
              <a:t>Thắt trĩ nếu có CCĐ phẫu thuật</a:t>
            </a:r>
          </a:p>
          <a:p>
            <a:pPr marL="0" indent="0">
              <a:buNone/>
            </a:pPr>
            <a:r>
              <a:rPr lang="vi-VN" sz="2000"/>
              <a:t>Với trĩ độ 4 và trĩ hỗn hợp:</a:t>
            </a:r>
            <a:endParaRPr lang="vi-VN" sz="2000">
              <a:cs typeface="Arial" panose="020B0604020202020204" pitchFamily="34" charset="0"/>
            </a:endParaRPr>
          </a:p>
          <a:p>
            <a:pPr>
              <a:buFontTx/>
              <a:buChar char="-"/>
            </a:pPr>
            <a:r>
              <a:rPr lang="vi-VN" sz="2000"/>
              <a:t>Phẫu thuật cắt trĩ.</a:t>
            </a:r>
          </a:p>
          <a:p>
            <a:pPr>
              <a:buFontTx/>
              <a:buChar char="-"/>
            </a:pPr>
            <a:r>
              <a:rPr lang="vi-VN" sz="2000"/>
              <a:t>Thắt trĩ nếu có CCĐ phẫu thuật.</a:t>
            </a:r>
          </a:p>
        </p:txBody>
      </p:sp>
    </p:spTree>
    <p:extLst>
      <p:ext uri="{BB962C8B-B14F-4D97-AF65-F5344CB8AC3E}">
        <p14:creationId xmlns:p14="http://schemas.microsoft.com/office/powerpoint/2010/main" val="1083262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vi-VN" sz="4000">
                <a:solidFill>
                  <a:srgbClr val="FFFFFF"/>
                </a:solidFill>
              </a:rPr>
              <a:t>Điều trị </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41C16FB2-F06C-972E-45FA-2B4CFC2740A4}"/>
              </a:ext>
            </a:extLst>
          </p:cNvPr>
          <p:cNvGraphicFramePr>
            <a:graphicFrameLocks noGrp="1"/>
          </p:cNvGraphicFramePr>
          <p:nvPr>
            <p:ph idx="1"/>
            <p:extLst>
              <p:ext uri="{D42A27DB-BD31-4B8C-83A1-F6EECF244321}">
                <p14:modId xmlns:p14="http://schemas.microsoft.com/office/powerpoint/2010/main" val="426925899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9345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132BD783-EC8B-7182-8B07-E4BE2336D450}"/>
              </a:ext>
            </a:extLst>
          </p:cNvPr>
          <p:cNvSpPr>
            <a:spLocks noGrp="1"/>
          </p:cNvSpPr>
          <p:nvPr>
            <p:ph type="title"/>
          </p:nvPr>
        </p:nvSpPr>
        <p:spPr>
          <a:xfrm>
            <a:off x="466722" y="586855"/>
            <a:ext cx="3201366" cy="3387497"/>
          </a:xfrm>
        </p:spPr>
        <p:txBody>
          <a:bodyPr anchor="b">
            <a:normAutofit/>
          </a:bodyPr>
          <a:lstStyle/>
          <a:p>
            <a:pPr algn="r"/>
            <a:r>
              <a:rPr lang="vi-VN" sz="4000">
                <a:solidFill>
                  <a:srgbClr val="FFFFFF"/>
                </a:solidFill>
                <a:latin typeface="Times New Roman"/>
                <a:cs typeface="Times New Roman"/>
              </a:rPr>
              <a:t>Phương pháp Whitehead</a:t>
            </a:r>
            <a:endParaRPr lang="vi-VN" sz="4000">
              <a:solidFill>
                <a:srgbClr val="FFFFFF"/>
              </a:solidFill>
            </a:endParaRPr>
          </a:p>
        </p:txBody>
      </p:sp>
      <p:sp>
        <p:nvSpPr>
          <p:cNvPr id="3" name="Chỗ dành sẵn cho Nội dung 2">
            <a:extLst>
              <a:ext uri="{FF2B5EF4-FFF2-40B4-BE49-F238E27FC236}">
                <a16:creationId xmlns:a16="http://schemas.microsoft.com/office/drawing/2014/main" id="{AE0AA850-CC78-8E6D-7DF0-AA838E984902}"/>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vi-VN" sz="2000">
                <a:latin typeface="Arial"/>
                <a:cs typeface="Arial"/>
              </a:rPr>
              <a:t>- Nguyên tắc: Cắt bỏ toàn bộ vòng da-niêm của ống hậu môn, sau đó hạ niêm mạc trực tràng bên trên xuống khâu vào rìa hậu môn.</a:t>
            </a:r>
          </a:p>
          <a:p>
            <a:pPr marL="0" indent="0">
              <a:buNone/>
            </a:pPr>
            <a:r>
              <a:rPr lang="vi-VN" sz="2000">
                <a:latin typeface="Arial"/>
                <a:cs typeface="Arial"/>
              </a:rPr>
              <a:t>- Chỉ định: Trĩ vòng (trĩ độ 3, 4 không còn cầu da niêm mạc lành, có kèm     theo sa niêm mạc trực tràng và bệnh nhân không đồng ý thực hiện phẫu thuật Longo; trĩ vòng hỗn hợp), sa trĩ vòng tắc mạch hoại tử, hoại tử hậu môn sau mổ trĩ.</a:t>
            </a:r>
            <a:endParaRPr lang="vi-VN" sz="2000">
              <a:cs typeface="Arial"/>
            </a:endParaRPr>
          </a:p>
          <a:p>
            <a:pPr marL="0" indent="0">
              <a:buNone/>
            </a:pPr>
            <a:r>
              <a:rPr lang="vi-VN" sz="2000">
                <a:latin typeface="Arial"/>
                <a:cs typeface="Arial"/>
              </a:rPr>
              <a:t>-Chống chỉ định tương đối: Hậu môn nhỏ, hẹp; tiêu chảy mạn tính do những nguyên nhân bệnh lí khác, viêm trực tràng, mất tự chủ hậu môn, trĩ hoại tử muộn (&gt; 24 giờ), bệnh nhân có kèm theo sa trực tràng - sa niêm mạc trực tràng trong tình trạng sa sàn chậu.</a:t>
            </a:r>
          </a:p>
          <a:p>
            <a:pPr marL="0" indent="0">
              <a:buNone/>
            </a:pPr>
            <a:endParaRPr lang="vi-VN" sz="2000">
              <a:latin typeface="Arial"/>
              <a:cs typeface="Arial"/>
            </a:endParaRPr>
          </a:p>
          <a:p>
            <a:pPr marL="0" indent="0">
              <a:buNone/>
            </a:pPr>
            <a:endParaRPr lang="vi-VN" sz="2000">
              <a:latin typeface="Arial"/>
              <a:cs typeface="Arial" panose="020B0604020202020204" pitchFamily="34" charset="0"/>
            </a:endParaRPr>
          </a:p>
        </p:txBody>
      </p:sp>
    </p:spTree>
    <p:extLst>
      <p:ext uri="{BB962C8B-B14F-4D97-AF65-F5344CB8AC3E}">
        <p14:creationId xmlns:p14="http://schemas.microsoft.com/office/powerpoint/2010/main" val="1233822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304A0A80-938A-2988-EFF1-0167F490166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bg1"/>
                </a:solidFill>
                <a:latin typeface="+mj-lt"/>
                <a:ea typeface="+mj-ea"/>
                <a:cs typeface="+mj-cs"/>
              </a:rPr>
              <a:t>Phương pháp Whitehead</a:t>
            </a:r>
          </a:p>
        </p:txBody>
      </p:sp>
      <p:pic>
        <p:nvPicPr>
          <p:cNvPr id="4" name="Chỗ dành sẵn cho Nội dung 3">
            <a:extLst>
              <a:ext uri="{FF2B5EF4-FFF2-40B4-BE49-F238E27FC236}">
                <a16:creationId xmlns:a16="http://schemas.microsoft.com/office/drawing/2014/main" id="{0210FA2F-B097-D30D-C6E5-AF946C8F4373}"/>
              </a:ext>
            </a:extLst>
          </p:cNvPr>
          <p:cNvPicPr>
            <a:picLocks noGrp="1" noChangeAspect="1"/>
          </p:cNvPicPr>
          <p:nvPr>
            <p:ph idx="1"/>
          </p:nvPr>
        </p:nvPicPr>
        <p:blipFill>
          <a:blip r:embed="rId3"/>
          <a:stretch>
            <a:fillRect/>
          </a:stretch>
        </p:blipFill>
        <p:spPr>
          <a:xfrm>
            <a:off x="838200" y="2762909"/>
            <a:ext cx="10515599" cy="2918080"/>
          </a:xfrm>
          <a:prstGeom prst="rect">
            <a:avLst/>
          </a:prstGeom>
        </p:spPr>
      </p:pic>
    </p:spTree>
    <p:extLst>
      <p:ext uri="{BB962C8B-B14F-4D97-AF65-F5344CB8AC3E}">
        <p14:creationId xmlns:p14="http://schemas.microsoft.com/office/powerpoint/2010/main" val="4246201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321734"/>
            <a:ext cx="10905066" cy="1135737"/>
          </a:xfrm>
        </p:spPr>
        <p:txBody>
          <a:bodyPr>
            <a:normAutofit/>
          </a:bodyPr>
          <a:lstStyle/>
          <a:p>
            <a:r>
              <a:rPr lang="vi-VN" sz="3600">
                <a:latin typeface="Times New Roman"/>
                <a:cs typeface="Times New Roman"/>
              </a:rPr>
              <a:t>Phương pháp cắt riêng từng búi</a:t>
            </a:r>
          </a:p>
        </p:txBody>
      </p:sp>
      <p:sp>
        <p:nvSpPr>
          <p:cNvPr id="3" name="Content Placeholder 2"/>
          <p:cNvSpPr>
            <a:spLocks noGrp="1"/>
          </p:cNvSpPr>
          <p:nvPr>
            <p:ph idx="1"/>
          </p:nvPr>
        </p:nvSpPr>
        <p:spPr>
          <a:xfrm>
            <a:off x="643469" y="1782981"/>
            <a:ext cx="4008384" cy="4393982"/>
          </a:xfrm>
        </p:spPr>
        <p:txBody>
          <a:bodyPr vert="horz" lIns="91440" tIns="45720" rIns="91440" bIns="45720" rtlCol="0" anchor="t">
            <a:normAutofit/>
          </a:bodyPr>
          <a:lstStyle/>
          <a:p>
            <a:pPr marL="0" indent="0">
              <a:buNone/>
            </a:pPr>
            <a:endParaRPr lang="vi-VN" sz="1700" b="1">
              <a:latin typeface="Arial"/>
              <a:cs typeface="Arial"/>
            </a:endParaRPr>
          </a:p>
          <a:p>
            <a:pPr>
              <a:buFontTx/>
              <a:buChar char="-"/>
            </a:pPr>
            <a:r>
              <a:rPr lang="vi-VN" sz="1700">
                <a:latin typeface="Arial"/>
                <a:cs typeface="Arial"/>
              </a:rPr>
              <a:t>Ưu </a:t>
            </a:r>
            <a:r>
              <a:rPr lang="vi-VN" sz="1700" err="1">
                <a:latin typeface="Arial"/>
                <a:cs typeface="Arial"/>
              </a:rPr>
              <a:t>điểm</a:t>
            </a:r>
            <a:r>
              <a:rPr lang="vi-VN" sz="1700">
                <a:latin typeface="Arial"/>
                <a:cs typeface="Arial"/>
              </a:rPr>
              <a:t>: Quy </a:t>
            </a:r>
            <a:r>
              <a:rPr lang="vi-VN" sz="1700" err="1">
                <a:latin typeface="Arial"/>
                <a:cs typeface="Arial"/>
              </a:rPr>
              <a:t>trình</a:t>
            </a:r>
            <a:r>
              <a:rPr lang="vi-VN" sz="1700">
                <a:latin typeface="Arial"/>
                <a:cs typeface="Arial"/>
              </a:rPr>
              <a:t> đơn </a:t>
            </a:r>
            <a:r>
              <a:rPr lang="vi-VN" sz="1700" err="1">
                <a:latin typeface="Arial"/>
                <a:cs typeface="Arial"/>
              </a:rPr>
              <a:t>giản</a:t>
            </a:r>
            <a:r>
              <a:rPr lang="vi-VN" sz="1700">
                <a:latin typeface="Arial"/>
                <a:cs typeface="Arial"/>
              </a:rPr>
              <a:t>, chi</a:t>
            </a:r>
          </a:p>
          <a:p>
            <a:pPr marL="0" indent="0">
              <a:buNone/>
            </a:pPr>
            <a:r>
              <a:rPr lang="vi-VN" sz="1700" err="1">
                <a:latin typeface="Arial"/>
                <a:cs typeface="Arial"/>
              </a:rPr>
              <a:t>phí</a:t>
            </a:r>
            <a:r>
              <a:rPr lang="vi-VN" sz="1700">
                <a:latin typeface="Arial"/>
                <a:cs typeface="Arial"/>
              </a:rPr>
              <a:t> </a:t>
            </a:r>
            <a:r>
              <a:rPr lang="vi-VN" sz="1700" err="1">
                <a:latin typeface="Arial"/>
                <a:cs typeface="Arial"/>
              </a:rPr>
              <a:t>rẻ</a:t>
            </a:r>
            <a:r>
              <a:rPr lang="vi-VN" sz="1700">
                <a:latin typeface="Arial"/>
                <a:cs typeface="Arial"/>
              </a:rPr>
              <a:t>, </a:t>
            </a:r>
            <a:r>
              <a:rPr lang="vi-VN" sz="1700" err="1">
                <a:latin typeface="Arial"/>
                <a:cs typeface="Arial"/>
              </a:rPr>
              <a:t>tỉ</a:t>
            </a:r>
            <a:r>
              <a:rPr lang="vi-VN" sz="1700">
                <a:latin typeface="Arial"/>
                <a:cs typeface="Arial"/>
              </a:rPr>
              <a:t> </a:t>
            </a:r>
            <a:r>
              <a:rPr lang="vi-VN" sz="1700" err="1">
                <a:latin typeface="Arial"/>
                <a:cs typeface="Arial"/>
              </a:rPr>
              <a:t>lệ</a:t>
            </a:r>
            <a:r>
              <a:rPr lang="vi-VN" sz="1700">
                <a:latin typeface="Arial"/>
                <a:cs typeface="Arial"/>
              </a:rPr>
              <a:t> </a:t>
            </a:r>
            <a:r>
              <a:rPr lang="vi-VN" sz="1700" err="1">
                <a:latin typeface="Arial"/>
                <a:cs typeface="Arial"/>
              </a:rPr>
              <a:t>tái</a:t>
            </a:r>
            <a:r>
              <a:rPr lang="vi-VN" sz="1700">
                <a:latin typeface="Arial"/>
                <a:cs typeface="Arial"/>
              </a:rPr>
              <a:t> </a:t>
            </a:r>
            <a:r>
              <a:rPr lang="vi-VN" sz="1700" err="1">
                <a:latin typeface="Arial"/>
                <a:cs typeface="Arial"/>
              </a:rPr>
              <a:t>phát</a:t>
            </a:r>
            <a:r>
              <a:rPr lang="vi-VN" sz="1700">
                <a:latin typeface="Arial"/>
                <a:cs typeface="Arial"/>
              </a:rPr>
              <a:t> </a:t>
            </a:r>
            <a:r>
              <a:rPr lang="vi-VN" sz="1700" err="1">
                <a:latin typeface="Arial"/>
                <a:cs typeface="Arial"/>
              </a:rPr>
              <a:t>thấp</a:t>
            </a:r>
            <a:r>
              <a:rPr lang="vi-VN" sz="1700">
                <a:latin typeface="Arial"/>
                <a:cs typeface="Arial"/>
              </a:rPr>
              <a:t>.</a:t>
            </a:r>
          </a:p>
          <a:p>
            <a:pPr>
              <a:buFontTx/>
              <a:buChar char="-"/>
            </a:pPr>
            <a:r>
              <a:rPr lang="vi-VN" sz="1700" err="1">
                <a:latin typeface="Arial"/>
                <a:cs typeface="Arial"/>
              </a:rPr>
              <a:t>Nhược</a:t>
            </a:r>
            <a:r>
              <a:rPr lang="vi-VN" sz="1700">
                <a:latin typeface="Arial"/>
                <a:cs typeface="Arial"/>
              </a:rPr>
              <a:t> </a:t>
            </a:r>
            <a:r>
              <a:rPr lang="vi-VN" sz="1700" err="1">
                <a:latin typeface="Arial"/>
                <a:cs typeface="Arial"/>
              </a:rPr>
              <a:t>điểm</a:t>
            </a:r>
            <a:r>
              <a:rPr lang="vi-VN" sz="1700">
                <a:latin typeface="Arial"/>
                <a:cs typeface="Arial"/>
              </a:rPr>
              <a:t>: Đau </a:t>
            </a:r>
            <a:r>
              <a:rPr lang="vi-VN" sz="1700" err="1">
                <a:latin typeface="Arial"/>
                <a:cs typeface="Arial"/>
              </a:rPr>
              <a:t>nhiều</a:t>
            </a:r>
            <a:r>
              <a:rPr lang="vi-VN" sz="1700">
                <a:latin typeface="Arial"/>
                <a:cs typeface="Arial"/>
              </a:rPr>
              <a:t> sau </a:t>
            </a:r>
            <a:r>
              <a:rPr lang="vi-VN" sz="1700" err="1">
                <a:latin typeface="Arial"/>
                <a:cs typeface="Arial"/>
              </a:rPr>
              <a:t>mổ</a:t>
            </a:r>
            <a:r>
              <a:rPr lang="vi-VN" sz="1700">
                <a:latin typeface="Arial"/>
                <a:cs typeface="Arial"/>
              </a:rPr>
              <a:t>, </a:t>
            </a:r>
          </a:p>
          <a:p>
            <a:pPr marL="0" indent="0">
              <a:buNone/>
            </a:pPr>
            <a:r>
              <a:rPr lang="vi-VN" sz="1700" err="1">
                <a:latin typeface="Arial"/>
                <a:cs typeface="Arial"/>
              </a:rPr>
              <a:t>dễ</a:t>
            </a:r>
            <a:r>
              <a:rPr lang="vi-VN" sz="1700">
                <a:latin typeface="Arial"/>
                <a:cs typeface="Arial"/>
              </a:rPr>
              <a:t> </a:t>
            </a:r>
            <a:r>
              <a:rPr lang="vi-VN" sz="1700" err="1">
                <a:latin typeface="Arial"/>
                <a:cs typeface="Arial"/>
              </a:rPr>
              <a:t>nhiễm</a:t>
            </a:r>
            <a:r>
              <a:rPr lang="vi-VN" sz="1700">
                <a:latin typeface="Arial"/>
                <a:cs typeface="Arial"/>
              </a:rPr>
              <a:t> </a:t>
            </a:r>
            <a:r>
              <a:rPr lang="vi-VN" sz="1700" err="1">
                <a:latin typeface="Arial"/>
                <a:cs typeface="Arial"/>
              </a:rPr>
              <a:t>trùng</a:t>
            </a:r>
            <a:r>
              <a:rPr lang="vi-VN" sz="1700">
                <a:latin typeface="Arial"/>
                <a:cs typeface="Arial"/>
              </a:rPr>
              <a:t>.  </a:t>
            </a:r>
          </a:p>
          <a:p>
            <a:pPr>
              <a:buFontTx/>
              <a:buChar char="-"/>
            </a:pPr>
            <a:r>
              <a:rPr lang="vi-VN" sz="1700" err="1">
                <a:latin typeface="Arial"/>
                <a:cs typeface="Arial"/>
              </a:rPr>
              <a:t>Các</a:t>
            </a:r>
            <a:r>
              <a:rPr lang="vi-VN" sz="1700">
                <a:latin typeface="Arial"/>
                <a:cs typeface="Arial"/>
              </a:rPr>
              <a:t> </a:t>
            </a:r>
            <a:r>
              <a:rPr lang="vi-VN" sz="1700" err="1">
                <a:latin typeface="Arial"/>
                <a:cs typeface="Arial"/>
              </a:rPr>
              <a:t>biến</a:t>
            </a:r>
            <a:r>
              <a:rPr lang="vi-VN" sz="1700">
                <a:latin typeface="Arial"/>
                <a:cs typeface="Arial"/>
              </a:rPr>
              <a:t> </a:t>
            </a:r>
            <a:r>
              <a:rPr lang="vi-VN" sz="1700" err="1">
                <a:latin typeface="Arial"/>
                <a:cs typeface="Arial"/>
              </a:rPr>
              <a:t>chứng</a:t>
            </a:r>
            <a:r>
              <a:rPr lang="vi-VN" sz="1700">
                <a:latin typeface="Arial"/>
                <a:cs typeface="Arial"/>
              </a:rPr>
              <a:t> sau </a:t>
            </a:r>
            <a:r>
              <a:rPr lang="vi-VN" sz="1700" err="1">
                <a:latin typeface="Arial"/>
                <a:cs typeface="Arial"/>
              </a:rPr>
              <a:t>phẫu</a:t>
            </a:r>
            <a:r>
              <a:rPr lang="vi-VN" sz="1700">
                <a:latin typeface="Arial"/>
                <a:cs typeface="Arial"/>
              </a:rPr>
              <a:t> </a:t>
            </a:r>
            <a:r>
              <a:rPr lang="vi-VN" sz="1700" err="1">
                <a:latin typeface="Arial"/>
                <a:cs typeface="Arial"/>
              </a:rPr>
              <a:t>thuật</a:t>
            </a:r>
            <a:r>
              <a:rPr lang="vi-VN" sz="1700">
                <a:latin typeface="Arial"/>
                <a:cs typeface="Arial"/>
              </a:rPr>
              <a:t>:</a:t>
            </a:r>
          </a:p>
          <a:p>
            <a:pPr marL="0" indent="0">
              <a:buNone/>
            </a:pPr>
            <a:r>
              <a:rPr lang="vi-VN" sz="1700" err="1">
                <a:latin typeface="Arial"/>
                <a:cs typeface="Arial"/>
              </a:rPr>
              <a:t>Chảy</a:t>
            </a:r>
            <a:r>
              <a:rPr lang="vi-VN" sz="1700">
                <a:latin typeface="Arial"/>
                <a:cs typeface="Arial"/>
              </a:rPr>
              <a:t> </a:t>
            </a:r>
            <a:r>
              <a:rPr lang="vi-VN" sz="1700" err="1">
                <a:latin typeface="Arial"/>
                <a:cs typeface="Arial"/>
              </a:rPr>
              <a:t>máu</a:t>
            </a:r>
            <a:r>
              <a:rPr lang="vi-VN" sz="1700">
                <a:latin typeface="Arial"/>
                <a:cs typeface="Arial"/>
              </a:rPr>
              <a:t>, </a:t>
            </a:r>
            <a:r>
              <a:rPr lang="vi-VN" sz="1700" err="1">
                <a:latin typeface="Arial"/>
                <a:cs typeface="Arial"/>
              </a:rPr>
              <a:t>bí</a:t>
            </a:r>
            <a:r>
              <a:rPr lang="vi-VN" sz="1700">
                <a:latin typeface="Arial"/>
                <a:cs typeface="Arial"/>
              </a:rPr>
              <a:t> </a:t>
            </a:r>
            <a:r>
              <a:rPr lang="vi-VN" sz="1700" err="1">
                <a:latin typeface="Arial"/>
                <a:cs typeface="Arial"/>
              </a:rPr>
              <a:t>tiểu</a:t>
            </a:r>
            <a:r>
              <a:rPr lang="vi-VN" sz="1700">
                <a:latin typeface="Arial"/>
                <a:cs typeface="Arial"/>
              </a:rPr>
              <a:t>, tiêu </a:t>
            </a:r>
            <a:r>
              <a:rPr lang="vi-VN" sz="1700" err="1">
                <a:latin typeface="Arial"/>
                <a:cs typeface="Arial"/>
              </a:rPr>
              <a:t>mất</a:t>
            </a:r>
            <a:r>
              <a:rPr lang="vi-VN" sz="1700">
                <a:latin typeface="Arial"/>
                <a:cs typeface="Arial"/>
              </a:rPr>
              <a:t> </a:t>
            </a:r>
            <a:r>
              <a:rPr lang="vi-VN" sz="1700" err="1">
                <a:latin typeface="Arial"/>
                <a:cs typeface="Arial"/>
              </a:rPr>
              <a:t>tự</a:t>
            </a:r>
            <a:r>
              <a:rPr lang="vi-VN" sz="1700">
                <a:latin typeface="Arial"/>
                <a:cs typeface="Arial"/>
              </a:rPr>
              <a:t> </a:t>
            </a:r>
            <a:r>
              <a:rPr lang="vi-VN" sz="1700" err="1">
                <a:latin typeface="Arial"/>
                <a:cs typeface="Arial"/>
              </a:rPr>
              <a:t>chủ</a:t>
            </a:r>
            <a:r>
              <a:rPr lang="vi-VN" sz="1700">
                <a:latin typeface="Arial"/>
                <a:cs typeface="Arial"/>
              </a:rPr>
              <a:t>, </a:t>
            </a:r>
          </a:p>
          <a:p>
            <a:pPr marL="0" indent="0">
              <a:buNone/>
            </a:pPr>
            <a:r>
              <a:rPr lang="vi-VN" sz="1700" err="1">
                <a:latin typeface="Arial"/>
                <a:cs typeface="Arial"/>
              </a:rPr>
              <a:t>nhiễm</a:t>
            </a:r>
            <a:r>
              <a:rPr lang="vi-VN" sz="1700">
                <a:latin typeface="Arial"/>
                <a:cs typeface="Arial"/>
              </a:rPr>
              <a:t> </a:t>
            </a:r>
            <a:r>
              <a:rPr lang="vi-VN" sz="1700" err="1">
                <a:latin typeface="Arial"/>
                <a:cs typeface="Arial"/>
              </a:rPr>
              <a:t>khuẩn</a:t>
            </a:r>
            <a:r>
              <a:rPr lang="vi-VN" sz="1700">
                <a:latin typeface="Arial"/>
                <a:cs typeface="Arial"/>
              </a:rPr>
              <a:t> </a:t>
            </a:r>
            <a:r>
              <a:rPr lang="vi-VN" sz="1700" err="1">
                <a:latin typeface="Arial"/>
                <a:cs typeface="Arial"/>
              </a:rPr>
              <a:t>vết</a:t>
            </a:r>
            <a:r>
              <a:rPr lang="vi-VN" sz="1700">
                <a:latin typeface="Arial"/>
                <a:cs typeface="Arial"/>
              </a:rPr>
              <a:t> </a:t>
            </a:r>
            <a:r>
              <a:rPr lang="vi-VN" sz="1700" err="1">
                <a:latin typeface="Arial"/>
                <a:cs typeface="Arial"/>
              </a:rPr>
              <a:t>mổ</a:t>
            </a:r>
            <a:r>
              <a:rPr lang="vi-VN" sz="1700">
                <a:latin typeface="Arial"/>
                <a:cs typeface="Arial"/>
              </a:rPr>
              <a:t> </a:t>
            </a:r>
            <a:r>
              <a:rPr lang="vi-VN" sz="1700" err="1">
                <a:latin typeface="Arial"/>
                <a:cs typeface="Arial"/>
              </a:rPr>
              <a:t>và</a:t>
            </a:r>
            <a:r>
              <a:rPr lang="vi-VN" sz="1700">
                <a:latin typeface="Arial"/>
                <a:cs typeface="Arial"/>
              </a:rPr>
              <a:t> </a:t>
            </a:r>
            <a:r>
              <a:rPr lang="vi-VN" sz="1700" err="1">
                <a:latin typeface="Arial"/>
                <a:cs typeface="Arial"/>
              </a:rPr>
              <a:t>hẹp</a:t>
            </a:r>
            <a:r>
              <a:rPr lang="vi-VN" sz="1700">
                <a:latin typeface="Arial"/>
                <a:cs typeface="Arial"/>
              </a:rPr>
              <a:t> </a:t>
            </a:r>
            <a:r>
              <a:rPr lang="vi-VN" sz="1700" err="1">
                <a:latin typeface="Arial"/>
                <a:cs typeface="Arial"/>
              </a:rPr>
              <a:t>hậu</a:t>
            </a:r>
            <a:r>
              <a:rPr lang="vi-VN" sz="1700">
                <a:latin typeface="Arial"/>
                <a:cs typeface="Arial"/>
              </a:rPr>
              <a:t> môn.</a:t>
            </a:r>
          </a:p>
          <a:p>
            <a:pPr marL="0" indent="0">
              <a:buNone/>
            </a:pPr>
            <a:endParaRPr lang="en-US" sz="170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3"/>
          <a:stretch>
            <a:fillRect/>
          </a:stretch>
        </p:blipFill>
        <p:spPr>
          <a:xfrm>
            <a:off x="5317377" y="1782981"/>
            <a:ext cx="6209098" cy="4361892"/>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887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vi-VN" sz="4200"/>
              <a:t>Giải phẫu các cơ hậu môn – trực tràng</a:t>
            </a:r>
            <a:endParaRPr lang="en-US" sz="4200"/>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FD5D68E9-0980-084D-A6A7-65273D49E3F0}"/>
              </a:ext>
            </a:extLst>
          </p:cNvPr>
          <p:cNvSpPr>
            <a:spLocks noGrp="1"/>
          </p:cNvSpPr>
          <p:nvPr>
            <p:ph idx="1"/>
          </p:nvPr>
        </p:nvSpPr>
        <p:spPr>
          <a:xfrm>
            <a:off x="640080" y="2872899"/>
            <a:ext cx="4243589" cy="3320668"/>
          </a:xfrm>
        </p:spPr>
        <p:txBody>
          <a:bodyPr>
            <a:normAutofit/>
          </a:bodyPr>
          <a:lstStyle/>
          <a:p>
            <a:endParaRPr lang="en-US" sz="2200"/>
          </a:p>
        </p:txBody>
      </p:sp>
      <p:pic>
        <p:nvPicPr>
          <p:cNvPr id="6" name="Content Placeholder 5"/>
          <p:cNvPicPr>
            <a:picLocks noChangeAspect="1"/>
          </p:cNvPicPr>
          <p:nvPr/>
        </p:nvPicPr>
        <p:blipFill rotWithShape="1">
          <a:blip r:embed="rId3">
            <a:extLst>
              <a:ext uri="{28A0092B-C50C-407E-A947-70E740481C1C}">
                <a14:useLocalDpi xmlns:a14="http://schemas.microsoft.com/office/drawing/2010/main" val="0"/>
              </a:ext>
            </a:extLst>
          </a:blip>
          <a:srcRect l="24197" r="3583"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36878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321734"/>
            <a:ext cx="4970877" cy="1135737"/>
          </a:xfrm>
        </p:spPr>
        <p:txBody>
          <a:bodyPr>
            <a:normAutofit/>
          </a:bodyPr>
          <a:lstStyle/>
          <a:p>
            <a:r>
              <a:rPr lang="vi-VN" sz="3600">
                <a:latin typeface="Times New Roman"/>
                <a:cs typeface="Times New Roman"/>
              </a:rPr>
              <a:t>Phẫu thuật Longo</a:t>
            </a:r>
          </a:p>
        </p:txBody>
      </p:sp>
      <p:sp>
        <p:nvSpPr>
          <p:cNvPr id="3" name="Content Placeholder 2"/>
          <p:cNvSpPr>
            <a:spLocks noGrp="1"/>
          </p:cNvSpPr>
          <p:nvPr>
            <p:ph idx="1"/>
          </p:nvPr>
        </p:nvSpPr>
        <p:spPr>
          <a:xfrm>
            <a:off x="643468" y="1782981"/>
            <a:ext cx="4970877" cy="4393982"/>
          </a:xfrm>
        </p:spPr>
        <p:txBody>
          <a:bodyPr vert="horz" lIns="91440" tIns="45720" rIns="91440" bIns="45720" rtlCol="0">
            <a:normAutofit/>
          </a:bodyPr>
          <a:lstStyle/>
          <a:p>
            <a:pPr marL="0" indent="0">
              <a:buNone/>
            </a:pPr>
            <a:endParaRPr lang="vi-VN" sz="2000" b="1">
              <a:latin typeface="Arial"/>
              <a:cs typeface="Arial"/>
            </a:endParaRPr>
          </a:p>
          <a:p>
            <a:pPr>
              <a:buFontTx/>
              <a:buChar char="-"/>
            </a:pPr>
            <a:r>
              <a:rPr lang="vi-VN" sz="2000"/>
              <a:t>Nguyên tắc: Cắt và khâu niêm mạc sa của trĩ độ 2-3-4, kể cả trĩ vòng với máy khâu vòng. Đường cắt và khâu ở niêm mạc trên đường lược bị sa xuống nằm trong lòng hậu môn. Không cắt và khâu niêm mạc và da ở ống hậu môn, hệ thống cơ thắt không bị thương tổn.</a:t>
            </a:r>
          </a:p>
          <a:p>
            <a:pPr>
              <a:buFontTx/>
              <a:buChar char="-"/>
            </a:pPr>
            <a:r>
              <a:rPr lang="vi-VN" sz="2000"/>
              <a:t>Ưu điểm: Không đau, bệnh ra viện sớm.</a:t>
            </a:r>
          </a:p>
          <a:p>
            <a:pPr>
              <a:buFontTx/>
              <a:buChar char="-"/>
            </a:pPr>
            <a:r>
              <a:rPr lang="vi-VN" sz="2000">
                <a:latin typeface="Arial"/>
                <a:cs typeface="Arial"/>
              </a:rPr>
              <a:t>Nhược điểm: Khó khăn khi điều trị trĩ hỗn hợp có thừa nhiều da.</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813" y="1444980"/>
            <a:ext cx="5290720" cy="3968039"/>
          </a:xfrm>
          <a:prstGeom prst="rect">
            <a:avLst/>
          </a:prstGeom>
        </p:spPr>
      </p:pic>
      <p:grpSp>
        <p:nvGrpSpPr>
          <p:cNvPr id="15" name="Group 14">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6" name="Isosceles Triangle 15">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607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121" y="321734"/>
            <a:ext cx="5136412" cy="1135737"/>
          </a:xfrm>
        </p:spPr>
        <p:txBody>
          <a:bodyPr>
            <a:normAutofit/>
          </a:bodyPr>
          <a:lstStyle/>
          <a:p>
            <a:r>
              <a:rPr lang="vi-VN" sz="3600">
                <a:latin typeface="Times New Roman"/>
                <a:cs typeface="Times New Roman"/>
              </a:rPr>
              <a:t>Phẫu thuật THD +/- Khâu treo niêm mạc</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993892"/>
            <a:ext cx="5290720" cy="2870215"/>
          </a:xfrm>
          <a:prstGeom prst="rect">
            <a:avLst/>
          </a:prstGeom>
        </p:spPr>
      </p:pic>
      <p:grpSp>
        <p:nvGrpSpPr>
          <p:cNvPr id="28" name="Group 10">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12" name="Isosceles Triangle 11">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2">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412120" y="1782981"/>
            <a:ext cx="5136412" cy="4393982"/>
          </a:xfrm>
        </p:spPr>
        <p:txBody>
          <a:bodyPr vert="horz" lIns="91440" tIns="45720" rIns="91440" bIns="45720" rtlCol="0">
            <a:normAutofit/>
          </a:bodyPr>
          <a:lstStyle/>
          <a:p>
            <a:pPr marL="0" indent="0">
              <a:buNone/>
            </a:pPr>
            <a:r>
              <a:rPr lang="vi-VN" sz="1900">
                <a:latin typeface="Arial"/>
                <a:cs typeface="Arial"/>
              </a:rPr>
              <a:t>- Nguyên tắc: làm giảm lưu lượng máu đến búi trĩ để thu nhỏ thể tích khối trĩ và treo búi trĩ lên ống hậu môn bằng các mũi khâu tay khâu xếp nếp niêm mạc trên đường lược 2-3 cm.</a:t>
            </a:r>
          </a:p>
          <a:p>
            <a:pPr>
              <a:buFontTx/>
              <a:buChar char="-"/>
            </a:pPr>
            <a:r>
              <a:rPr lang="vi-VN" sz="1900"/>
              <a:t>Chỉ định: Trĩ nội độ 3, độ 4, trĩ vòng và trĩ đã được điều trị bằng các phương pháp khác thất bại còn sa và chảy máu.</a:t>
            </a:r>
          </a:p>
          <a:p>
            <a:pPr>
              <a:buFontTx/>
              <a:buChar char="-"/>
            </a:pPr>
            <a:r>
              <a:rPr lang="vi-VN" sz="1900"/>
              <a:t>Ưu điểm:</a:t>
            </a:r>
          </a:p>
          <a:p>
            <a:pPr marL="0" indent="0">
              <a:buNone/>
            </a:pPr>
            <a:r>
              <a:rPr lang="vi-VN" sz="1900"/>
              <a:t>+ Thực hiện đơn giản, chắc chắn, an toàn.</a:t>
            </a:r>
          </a:p>
          <a:p>
            <a:pPr marL="0" indent="0">
              <a:buNone/>
            </a:pPr>
            <a:r>
              <a:rPr lang="vi-VN" sz="1900"/>
              <a:t>+ Ít gây tổn thương.</a:t>
            </a:r>
          </a:p>
          <a:p>
            <a:pPr marL="0" indent="0">
              <a:buNone/>
            </a:pPr>
            <a:r>
              <a:rPr lang="vi-VN" sz="1900"/>
              <a:t>+ Người bệnh ít đau sau phẫu thuật.</a:t>
            </a:r>
          </a:p>
          <a:p>
            <a:pPr marL="0" indent="0">
              <a:buNone/>
            </a:pPr>
            <a:r>
              <a:rPr lang="vi-VN" sz="1900"/>
              <a:t>+ Thời gian nằm viện ngắn.</a:t>
            </a:r>
          </a:p>
          <a:p>
            <a:pPr>
              <a:buFontTx/>
              <a:buChar char="-"/>
            </a:pPr>
            <a:endParaRPr lang="en-US" sz="1900"/>
          </a:p>
        </p:txBody>
      </p:sp>
      <p:grpSp>
        <p:nvGrpSpPr>
          <p:cNvPr id="30" name="Group 14">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291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Hình ảnh 2" descr="Ảnh có chứa văn bản&#10;&#10;Mô tả được tự động tạo">
            <a:extLst>
              <a:ext uri="{FF2B5EF4-FFF2-40B4-BE49-F238E27FC236}">
                <a16:creationId xmlns:a16="http://schemas.microsoft.com/office/drawing/2014/main" id="{FC77535E-6647-34C4-34DF-34CEC16F59CA}"/>
              </a:ext>
            </a:extLst>
          </p:cNvPr>
          <p:cNvPicPr>
            <a:picLocks noChangeAspect="1"/>
          </p:cNvPicPr>
          <p:nvPr/>
        </p:nvPicPr>
        <p:blipFill rotWithShape="1">
          <a:blip r:embed="rId2"/>
          <a:srcRect r="2" b="2"/>
          <a:stretch/>
        </p:blipFill>
        <p:spPr>
          <a:xfrm>
            <a:off x="3219982" y="552982"/>
            <a:ext cx="5752036" cy="5752036"/>
          </a:xfrm>
          <a:custGeom>
            <a:avLst/>
            <a:gdLst/>
            <a:ahLst/>
            <a:cxnLst/>
            <a:rect l="l" t="t" r="r" b="b"/>
            <a:pathLst>
              <a:path w="4291285" h="4291285">
                <a:moveTo>
                  <a:pt x="2145643" y="0"/>
                </a:moveTo>
                <a:lnTo>
                  <a:pt x="4291285" y="2145643"/>
                </a:lnTo>
                <a:lnTo>
                  <a:pt x="2145643" y="4291285"/>
                </a:lnTo>
                <a:lnTo>
                  <a:pt x="0" y="2145643"/>
                </a:lnTo>
                <a:close/>
              </a:path>
            </a:pathLst>
          </a:custGeom>
        </p:spPr>
      </p:pic>
    </p:spTree>
    <p:extLst>
      <p:ext uri="{BB962C8B-B14F-4D97-AF65-F5344CB8AC3E}">
        <p14:creationId xmlns:p14="http://schemas.microsoft.com/office/powerpoint/2010/main" val="1260638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33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491260"/>
            <a:ext cx="6594189" cy="1625210"/>
          </a:xfrm>
        </p:spPr>
        <p:txBody>
          <a:bodyPr>
            <a:normAutofit/>
          </a:bodyPr>
          <a:lstStyle/>
          <a:p>
            <a:r>
              <a:rPr lang="vi-VN" err="1">
                <a:solidFill>
                  <a:srgbClr val="FFFFFF"/>
                </a:solidFill>
              </a:rPr>
              <a:t>Giải</a:t>
            </a:r>
            <a:r>
              <a:rPr lang="vi-VN">
                <a:solidFill>
                  <a:srgbClr val="FFFFFF"/>
                </a:solidFill>
              </a:rPr>
              <a:t> </a:t>
            </a:r>
            <a:r>
              <a:rPr lang="vi-VN" err="1">
                <a:solidFill>
                  <a:srgbClr val="FFFFFF"/>
                </a:solidFill>
              </a:rPr>
              <a:t>phẫu</a:t>
            </a:r>
            <a:r>
              <a:rPr lang="vi-VN">
                <a:solidFill>
                  <a:srgbClr val="FFFFFF"/>
                </a:solidFill>
              </a:rPr>
              <a:t> </a:t>
            </a:r>
            <a:r>
              <a:rPr lang="vi-VN" err="1">
                <a:solidFill>
                  <a:srgbClr val="FFFFFF"/>
                </a:solidFill>
              </a:rPr>
              <a:t>mạch</a:t>
            </a:r>
            <a:r>
              <a:rPr lang="vi-VN">
                <a:solidFill>
                  <a:srgbClr val="FFFFFF"/>
                </a:solidFill>
              </a:rPr>
              <a:t> </a:t>
            </a:r>
            <a:r>
              <a:rPr lang="vi-VN" err="1">
                <a:solidFill>
                  <a:srgbClr val="FFFFFF"/>
                </a:solidFill>
              </a:rPr>
              <a:t>máu</a:t>
            </a:r>
            <a:r>
              <a:rPr lang="vi-VN">
                <a:solidFill>
                  <a:srgbClr val="FFFFFF"/>
                </a:solidFill>
              </a:rPr>
              <a:t> </a:t>
            </a:r>
            <a:r>
              <a:rPr lang="vi-VN" err="1">
                <a:solidFill>
                  <a:srgbClr val="FFFFFF"/>
                </a:solidFill>
              </a:rPr>
              <a:t>hậu</a:t>
            </a:r>
            <a:r>
              <a:rPr lang="vi-VN">
                <a:solidFill>
                  <a:srgbClr val="FFFFFF"/>
                </a:solidFill>
              </a:rPr>
              <a:t> môn </a:t>
            </a:r>
            <a:r>
              <a:rPr lang="vi-VN" err="1">
                <a:solidFill>
                  <a:srgbClr val="FFFFFF"/>
                </a:solidFill>
              </a:rPr>
              <a:t>trực</a:t>
            </a:r>
            <a:r>
              <a:rPr lang="vi-VN">
                <a:solidFill>
                  <a:srgbClr val="FFFFFF"/>
                </a:solidFill>
              </a:rPr>
              <a:t> </a:t>
            </a:r>
            <a:r>
              <a:rPr lang="vi-VN" err="1">
                <a:solidFill>
                  <a:srgbClr val="FFFFFF"/>
                </a:solidFill>
              </a:rPr>
              <a:t>tràng</a:t>
            </a:r>
            <a:endParaRPr lang="en-US" err="1">
              <a:solidFill>
                <a:srgbClr val="FFFFFF"/>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352" r="2" b="1838"/>
          <a:stretch/>
        </p:blipFill>
        <p:spPr>
          <a:xfrm>
            <a:off x="327546" y="2454903"/>
            <a:ext cx="3442801" cy="408025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896" r="-4" b="1621"/>
          <a:stretch/>
        </p:blipFill>
        <p:spPr>
          <a:xfrm>
            <a:off x="3942260" y="2454901"/>
            <a:ext cx="3442803" cy="4080255"/>
          </a:xfrm>
          <a:prstGeom prst="rect">
            <a:avLst/>
          </a:prstGeom>
        </p:spPr>
      </p:pic>
      <p:sp>
        <p:nvSpPr>
          <p:cNvPr id="8"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7957973" y="763523"/>
            <a:ext cx="3511296" cy="5330952"/>
          </a:xfrm>
        </p:spPr>
        <p:txBody>
          <a:bodyPr anchor="ctr">
            <a:normAutofit/>
          </a:bodyPr>
          <a:lstStyle/>
          <a:p>
            <a:pPr marL="0" indent="0">
              <a:buNone/>
            </a:pPr>
            <a:r>
              <a:rPr lang="vi-VN" sz="2400" err="1">
                <a:solidFill>
                  <a:srgbClr val="FFFFFF"/>
                </a:solidFill>
              </a:rPr>
              <a:t>Động</a:t>
            </a:r>
            <a:r>
              <a:rPr lang="vi-VN" sz="2400">
                <a:solidFill>
                  <a:srgbClr val="FFFFFF"/>
                </a:solidFill>
              </a:rPr>
              <a:t> </a:t>
            </a:r>
            <a:r>
              <a:rPr lang="vi-VN" sz="2400" err="1">
                <a:solidFill>
                  <a:srgbClr val="FFFFFF"/>
                </a:solidFill>
              </a:rPr>
              <a:t>mạch</a:t>
            </a:r>
          </a:p>
          <a:p>
            <a:pPr marL="0" indent="0">
              <a:buNone/>
            </a:pPr>
            <a:r>
              <a:rPr lang="vi-VN" sz="2400">
                <a:solidFill>
                  <a:srgbClr val="FFFFFF"/>
                </a:solidFill>
              </a:rPr>
              <a:t>- </a:t>
            </a:r>
            <a:r>
              <a:rPr lang="vi-VN" sz="2400" err="1">
                <a:solidFill>
                  <a:srgbClr val="FFFFFF"/>
                </a:solidFill>
              </a:rPr>
              <a:t>Động</a:t>
            </a:r>
            <a:r>
              <a:rPr lang="vi-VN" sz="2400">
                <a:solidFill>
                  <a:srgbClr val="FFFFFF"/>
                </a:solidFill>
              </a:rPr>
              <a:t> </a:t>
            </a:r>
            <a:r>
              <a:rPr lang="vi-VN" sz="2400" err="1">
                <a:solidFill>
                  <a:srgbClr val="FFFFFF"/>
                </a:solidFill>
              </a:rPr>
              <a:t>mạch</a:t>
            </a:r>
            <a:r>
              <a:rPr lang="vi-VN" sz="2400">
                <a:solidFill>
                  <a:srgbClr val="FFFFFF"/>
                </a:solidFill>
              </a:rPr>
              <a:t> </a:t>
            </a:r>
            <a:r>
              <a:rPr lang="vi-VN" sz="2400" err="1">
                <a:solidFill>
                  <a:srgbClr val="FFFFFF"/>
                </a:solidFill>
              </a:rPr>
              <a:t>trực</a:t>
            </a:r>
            <a:r>
              <a:rPr lang="vi-VN" sz="2400">
                <a:solidFill>
                  <a:srgbClr val="FFFFFF"/>
                </a:solidFill>
              </a:rPr>
              <a:t> </a:t>
            </a:r>
            <a:r>
              <a:rPr lang="vi-VN" sz="2400" err="1">
                <a:solidFill>
                  <a:srgbClr val="FFFFFF"/>
                </a:solidFill>
              </a:rPr>
              <a:t>tràng</a:t>
            </a:r>
            <a:r>
              <a:rPr lang="vi-VN" sz="2400">
                <a:solidFill>
                  <a:srgbClr val="FFFFFF"/>
                </a:solidFill>
              </a:rPr>
              <a:t> (</a:t>
            </a:r>
            <a:r>
              <a:rPr lang="vi-VN" sz="2400" err="1">
                <a:solidFill>
                  <a:srgbClr val="FFFFFF"/>
                </a:solidFill>
              </a:rPr>
              <a:t>trĩ</a:t>
            </a:r>
            <a:r>
              <a:rPr lang="vi-VN" sz="2400">
                <a:solidFill>
                  <a:srgbClr val="FFFFFF"/>
                </a:solidFill>
              </a:rPr>
              <a:t>) trên</a:t>
            </a:r>
          </a:p>
          <a:p>
            <a:pPr marL="0" indent="0">
              <a:buNone/>
            </a:pPr>
            <a:r>
              <a:rPr lang="vi-VN" sz="2400">
                <a:solidFill>
                  <a:srgbClr val="FFFFFF"/>
                </a:solidFill>
              </a:rPr>
              <a:t>- </a:t>
            </a:r>
            <a:r>
              <a:rPr lang="vi-VN" sz="2400" err="1">
                <a:solidFill>
                  <a:srgbClr val="FFFFFF"/>
                </a:solidFill>
              </a:rPr>
              <a:t>Động</a:t>
            </a:r>
            <a:r>
              <a:rPr lang="vi-VN" sz="2400">
                <a:solidFill>
                  <a:srgbClr val="FFFFFF"/>
                </a:solidFill>
              </a:rPr>
              <a:t> </a:t>
            </a:r>
            <a:r>
              <a:rPr lang="vi-VN" sz="2400" err="1">
                <a:solidFill>
                  <a:srgbClr val="FFFFFF"/>
                </a:solidFill>
              </a:rPr>
              <a:t>mạch</a:t>
            </a:r>
            <a:r>
              <a:rPr lang="vi-VN" sz="2400">
                <a:solidFill>
                  <a:srgbClr val="FFFFFF"/>
                </a:solidFill>
              </a:rPr>
              <a:t> </a:t>
            </a:r>
            <a:r>
              <a:rPr lang="vi-VN" sz="2400" err="1">
                <a:solidFill>
                  <a:srgbClr val="FFFFFF"/>
                </a:solidFill>
              </a:rPr>
              <a:t>trực</a:t>
            </a:r>
            <a:r>
              <a:rPr lang="vi-VN" sz="2400">
                <a:solidFill>
                  <a:srgbClr val="FFFFFF"/>
                </a:solidFill>
              </a:rPr>
              <a:t> </a:t>
            </a:r>
            <a:r>
              <a:rPr lang="vi-VN" sz="2400" err="1">
                <a:solidFill>
                  <a:srgbClr val="FFFFFF"/>
                </a:solidFill>
              </a:rPr>
              <a:t>tràng</a:t>
            </a:r>
            <a:r>
              <a:rPr lang="vi-VN" sz="2400">
                <a:solidFill>
                  <a:srgbClr val="FFFFFF"/>
                </a:solidFill>
              </a:rPr>
              <a:t> (</a:t>
            </a:r>
            <a:r>
              <a:rPr lang="vi-VN" sz="2400" err="1">
                <a:solidFill>
                  <a:srgbClr val="FFFFFF"/>
                </a:solidFill>
              </a:rPr>
              <a:t>trĩ</a:t>
            </a:r>
            <a:r>
              <a:rPr lang="vi-VN" sz="2400">
                <a:solidFill>
                  <a:srgbClr val="FFFFFF"/>
                </a:solidFill>
              </a:rPr>
              <a:t>) </a:t>
            </a:r>
            <a:r>
              <a:rPr lang="vi-VN" sz="2400" err="1">
                <a:solidFill>
                  <a:srgbClr val="FFFFFF"/>
                </a:solidFill>
              </a:rPr>
              <a:t>giữa</a:t>
            </a:r>
          </a:p>
          <a:p>
            <a:pPr marL="0" indent="0">
              <a:buNone/>
            </a:pPr>
            <a:r>
              <a:rPr lang="vi-VN" sz="2400">
                <a:solidFill>
                  <a:srgbClr val="FFFFFF"/>
                </a:solidFill>
              </a:rPr>
              <a:t>- </a:t>
            </a:r>
            <a:r>
              <a:rPr lang="vi-VN" sz="2400" err="1">
                <a:solidFill>
                  <a:srgbClr val="FFFFFF"/>
                </a:solidFill>
              </a:rPr>
              <a:t>Động</a:t>
            </a:r>
            <a:r>
              <a:rPr lang="vi-VN" sz="2400">
                <a:solidFill>
                  <a:srgbClr val="FFFFFF"/>
                </a:solidFill>
              </a:rPr>
              <a:t> </a:t>
            </a:r>
            <a:r>
              <a:rPr lang="vi-VN" sz="2400" err="1">
                <a:solidFill>
                  <a:srgbClr val="FFFFFF"/>
                </a:solidFill>
              </a:rPr>
              <a:t>mạch</a:t>
            </a:r>
            <a:r>
              <a:rPr lang="vi-VN" sz="2400">
                <a:solidFill>
                  <a:srgbClr val="FFFFFF"/>
                </a:solidFill>
              </a:rPr>
              <a:t> </a:t>
            </a:r>
            <a:r>
              <a:rPr lang="vi-VN" sz="2400" err="1">
                <a:solidFill>
                  <a:srgbClr val="FFFFFF"/>
                </a:solidFill>
              </a:rPr>
              <a:t>trực</a:t>
            </a:r>
            <a:r>
              <a:rPr lang="vi-VN" sz="2400">
                <a:solidFill>
                  <a:srgbClr val="FFFFFF"/>
                </a:solidFill>
              </a:rPr>
              <a:t> </a:t>
            </a:r>
            <a:r>
              <a:rPr lang="vi-VN" sz="2400" err="1">
                <a:solidFill>
                  <a:srgbClr val="FFFFFF"/>
                </a:solidFill>
              </a:rPr>
              <a:t>tràng</a:t>
            </a:r>
            <a:r>
              <a:rPr lang="vi-VN" sz="2400">
                <a:solidFill>
                  <a:srgbClr val="FFFFFF"/>
                </a:solidFill>
              </a:rPr>
              <a:t> (</a:t>
            </a:r>
            <a:r>
              <a:rPr lang="vi-VN" sz="2400" err="1">
                <a:solidFill>
                  <a:srgbClr val="FFFFFF"/>
                </a:solidFill>
              </a:rPr>
              <a:t>trĩ</a:t>
            </a:r>
            <a:r>
              <a:rPr lang="vi-VN" sz="2400">
                <a:solidFill>
                  <a:srgbClr val="FFFFFF"/>
                </a:solidFill>
              </a:rPr>
              <a:t>) </a:t>
            </a:r>
            <a:r>
              <a:rPr lang="vi-VN" sz="2400" err="1">
                <a:solidFill>
                  <a:srgbClr val="FFFFFF"/>
                </a:solidFill>
              </a:rPr>
              <a:t>dưỡi</a:t>
            </a:r>
          </a:p>
          <a:p>
            <a:pPr marL="0" indent="0">
              <a:buNone/>
            </a:pPr>
            <a:r>
              <a:rPr lang="vi-VN" sz="2400" err="1">
                <a:solidFill>
                  <a:srgbClr val="FFFFFF"/>
                </a:solidFill>
              </a:rPr>
              <a:t>Tĩnh</a:t>
            </a:r>
            <a:r>
              <a:rPr lang="vi-VN" sz="2400">
                <a:solidFill>
                  <a:srgbClr val="FFFFFF"/>
                </a:solidFill>
              </a:rPr>
              <a:t> </a:t>
            </a:r>
            <a:r>
              <a:rPr lang="vi-VN" sz="2400" err="1">
                <a:solidFill>
                  <a:srgbClr val="FFFFFF"/>
                </a:solidFill>
              </a:rPr>
              <a:t>mạch</a:t>
            </a:r>
          </a:p>
          <a:p>
            <a:pPr marL="0" indent="0">
              <a:buNone/>
            </a:pPr>
            <a:r>
              <a:rPr lang="vi-VN" sz="2400">
                <a:solidFill>
                  <a:srgbClr val="FFFFFF"/>
                </a:solidFill>
              </a:rPr>
              <a:t>- </a:t>
            </a:r>
            <a:r>
              <a:rPr lang="vi-VN" sz="2400" err="1">
                <a:solidFill>
                  <a:srgbClr val="FFFFFF"/>
                </a:solidFill>
              </a:rPr>
              <a:t>Đám</a:t>
            </a:r>
            <a:r>
              <a:rPr lang="vi-VN" sz="2400">
                <a:solidFill>
                  <a:srgbClr val="FFFFFF"/>
                </a:solidFill>
              </a:rPr>
              <a:t> </a:t>
            </a:r>
            <a:r>
              <a:rPr lang="vi-VN" sz="2400" err="1">
                <a:solidFill>
                  <a:srgbClr val="FFFFFF"/>
                </a:solidFill>
              </a:rPr>
              <a:t>rối</a:t>
            </a:r>
            <a:r>
              <a:rPr lang="vi-VN" sz="2400">
                <a:solidFill>
                  <a:srgbClr val="FFFFFF"/>
                </a:solidFill>
              </a:rPr>
              <a:t> </a:t>
            </a:r>
            <a:r>
              <a:rPr lang="vi-VN" sz="2400" err="1">
                <a:solidFill>
                  <a:srgbClr val="FFFFFF"/>
                </a:solidFill>
              </a:rPr>
              <a:t>tĩnh</a:t>
            </a:r>
            <a:r>
              <a:rPr lang="vi-VN" sz="2400">
                <a:solidFill>
                  <a:srgbClr val="FFFFFF"/>
                </a:solidFill>
              </a:rPr>
              <a:t> </a:t>
            </a:r>
            <a:r>
              <a:rPr lang="vi-VN" sz="2400" err="1">
                <a:solidFill>
                  <a:srgbClr val="FFFFFF"/>
                </a:solidFill>
              </a:rPr>
              <a:t>mạch</a:t>
            </a:r>
            <a:r>
              <a:rPr lang="vi-VN" sz="2400">
                <a:solidFill>
                  <a:srgbClr val="FFFFFF"/>
                </a:solidFill>
              </a:rPr>
              <a:t> </a:t>
            </a:r>
            <a:r>
              <a:rPr lang="vi-VN" sz="2400" err="1">
                <a:solidFill>
                  <a:srgbClr val="FFFFFF"/>
                </a:solidFill>
              </a:rPr>
              <a:t>dưới</a:t>
            </a:r>
            <a:r>
              <a:rPr lang="vi-VN" sz="2400">
                <a:solidFill>
                  <a:srgbClr val="FFFFFF"/>
                </a:solidFill>
              </a:rPr>
              <a:t> niêm </a:t>
            </a:r>
            <a:r>
              <a:rPr lang="vi-VN" sz="2400" err="1">
                <a:solidFill>
                  <a:srgbClr val="FFFFFF"/>
                </a:solidFill>
              </a:rPr>
              <a:t>mạc</a:t>
            </a:r>
            <a:endParaRPr lang="vi-VN" sz="2400">
              <a:solidFill>
                <a:srgbClr val="FFFFFF"/>
              </a:solidFill>
            </a:endParaRPr>
          </a:p>
          <a:p>
            <a:pPr marL="0" indent="0">
              <a:buNone/>
            </a:pPr>
            <a:r>
              <a:rPr lang="vi-VN" sz="2400">
                <a:solidFill>
                  <a:srgbClr val="FFFFFF"/>
                </a:solidFill>
              </a:rPr>
              <a:t>- </a:t>
            </a:r>
            <a:r>
              <a:rPr lang="vi-VN" sz="2400" err="1">
                <a:solidFill>
                  <a:srgbClr val="FFFFFF"/>
                </a:solidFill>
              </a:rPr>
              <a:t>Đám</a:t>
            </a:r>
            <a:r>
              <a:rPr lang="vi-VN" sz="2400">
                <a:solidFill>
                  <a:srgbClr val="FFFFFF"/>
                </a:solidFill>
              </a:rPr>
              <a:t> </a:t>
            </a:r>
            <a:r>
              <a:rPr lang="vi-VN" sz="2400" err="1">
                <a:solidFill>
                  <a:srgbClr val="FFFFFF"/>
                </a:solidFill>
              </a:rPr>
              <a:t>rối</a:t>
            </a:r>
            <a:r>
              <a:rPr lang="vi-VN" sz="2400">
                <a:solidFill>
                  <a:srgbClr val="FFFFFF"/>
                </a:solidFill>
              </a:rPr>
              <a:t> </a:t>
            </a:r>
            <a:r>
              <a:rPr lang="vi-VN" sz="2400" err="1">
                <a:solidFill>
                  <a:srgbClr val="FFFFFF"/>
                </a:solidFill>
              </a:rPr>
              <a:t>tĩnh</a:t>
            </a:r>
            <a:r>
              <a:rPr lang="vi-VN" sz="2400">
                <a:solidFill>
                  <a:srgbClr val="FFFFFF"/>
                </a:solidFill>
              </a:rPr>
              <a:t> </a:t>
            </a:r>
            <a:r>
              <a:rPr lang="vi-VN" sz="2400" err="1">
                <a:solidFill>
                  <a:srgbClr val="FFFFFF"/>
                </a:solidFill>
              </a:rPr>
              <a:t>mạch</a:t>
            </a:r>
            <a:r>
              <a:rPr lang="vi-VN" sz="2400">
                <a:solidFill>
                  <a:srgbClr val="FFFFFF"/>
                </a:solidFill>
              </a:rPr>
              <a:t> quanh </a:t>
            </a:r>
            <a:r>
              <a:rPr lang="vi-VN" sz="2400" err="1">
                <a:solidFill>
                  <a:srgbClr val="FFFFFF"/>
                </a:solidFill>
              </a:rPr>
              <a:t>lớp</a:t>
            </a:r>
            <a:r>
              <a:rPr lang="vi-VN" sz="2400">
                <a:solidFill>
                  <a:srgbClr val="FFFFFF"/>
                </a:solidFill>
              </a:rPr>
              <a:t> cơ</a:t>
            </a:r>
            <a:endParaRPr lang="en-US" sz="2400">
              <a:solidFill>
                <a:srgbClr val="FFFFFF"/>
              </a:solidFill>
            </a:endParaRPr>
          </a:p>
        </p:txBody>
      </p:sp>
    </p:spTree>
    <p:extLst>
      <p:ext uri="{BB962C8B-B14F-4D97-AF65-F5344CB8AC3E}">
        <p14:creationId xmlns:p14="http://schemas.microsoft.com/office/powerpoint/2010/main" val="1294169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Cơ chế sinh lí</a:t>
            </a:r>
            <a:endParaRPr lang="en-US"/>
          </a:p>
        </p:txBody>
      </p:sp>
      <p:graphicFrame>
        <p:nvGraphicFramePr>
          <p:cNvPr id="5" name="Content Placeholder 2">
            <a:extLst>
              <a:ext uri="{FF2B5EF4-FFF2-40B4-BE49-F238E27FC236}">
                <a16:creationId xmlns:a16="http://schemas.microsoft.com/office/drawing/2014/main" id="{EB040610-0E86-8A7B-A98A-368F039CC82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840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4">
            <a:extLst>
              <a:ext uri="{FF2B5EF4-FFF2-40B4-BE49-F238E27FC236}">
                <a16:creationId xmlns:a16="http://schemas.microsoft.com/office/drawing/2014/main" id="{6C4D1C55-D6C8-225C-399C-4F1610CFAB6F}"/>
              </a:ext>
            </a:extLst>
          </p:cNvPr>
          <p:cNvPicPr>
            <a:picLocks noChangeAspect="1"/>
          </p:cNvPicPr>
          <p:nvPr/>
        </p:nvPicPr>
        <p:blipFill rotWithShape="1">
          <a:blip r:embed="rId2"/>
          <a:srcRect l="22285" r="10943"/>
          <a:stretch/>
        </p:blipFill>
        <p:spPr>
          <a:xfrm>
            <a:off x="4559968" y="10"/>
            <a:ext cx="7632032" cy="6857990"/>
          </a:xfrm>
          <a:prstGeom prst="rect">
            <a:avLst/>
          </a:prstGeom>
        </p:spPr>
      </p:pic>
      <p:sp useBgFill="1">
        <p:nvSpPr>
          <p:cNvPr id="14" name="Freeform: Shape 10">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a:p>
        </p:txBody>
      </p:sp>
      <p:sp>
        <p:nvSpPr>
          <p:cNvPr id="2" name="Title 1"/>
          <p:cNvSpPr>
            <a:spLocks noGrp="1"/>
          </p:cNvSpPr>
          <p:nvPr>
            <p:ph type="title"/>
          </p:nvPr>
        </p:nvSpPr>
        <p:spPr>
          <a:xfrm>
            <a:off x="765051" y="662400"/>
            <a:ext cx="3409200" cy="1492132"/>
          </a:xfrm>
        </p:spPr>
        <p:txBody>
          <a:bodyPr anchor="t">
            <a:normAutofit/>
          </a:bodyPr>
          <a:lstStyle/>
          <a:p>
            <a:r>
              <a:rPr lang="en-US" b="1"/>
              <a:t>Lâm </a:t>
            </a:r>
            <a:r>
              <a:rPr lang="en-US" b="1" err="1"/>
              <a:t>sàng</a:t>
            </a:r>
            <a:endParaRPr lang="en-US" b="1"/>
          </a:p>
        </p:txBody>
      </p:sp>
      <p:sp>
        <p:nvSpPr>
          <p:cNvPr id="3" name="Content Placeholder 2"/>
          <p:cNvSpPr>
            <a:spLocks noGrp="1"/>
          </p:cNvSpPr>
          <p:nvPr>
            <p:ph idx="1"/>
          </p:nvPr>
        </p:nvSpPr>
        <p:spPr>
          <a:xfrm>
            <a:off x="362485" y="2286000"/>
            <a:ext cx="3811766" cy="3844800"/>
          </a:xfrm>
        </p:spPr>
        <p:txBody>
          <a:bodyPr vert="horz" lIns="91440" tIns="45720" rIns="91440" bIns="45720" rtlCol="0" anchor="t">
            <a:normAutofit/>
          </a:bodyPr>
          <a:lstStyle/>
          <a:p>
            <a:r>
              <a:rPr lang="en-US">
                <a:solidFill>
                  <a:schemeClr val="tx1">
                    <a:alpha val="60000"/>
                  </a:schemeClr>
                </a:solidFill>
                <a:latin typeface="Times New Roman"/>
                <a:cs typeface="Calibri"/>
              </a:rPr>
              <a:t>TRĨ NỘI</a:t>
            </a:r>
          </a:p>
          <a:p>
            <a:r>
              <a:rPr lang="en-US">
                <a:solidFill>
                  <a:schemeClr val="tx1">
                    <a:alpha val="60000"/>
                  </a:schemeClr>
                </a:solidFill>
                <a:latin typeface="Times New Roman"/>
                <a:cs typeface="Calibri"/>
              </a:rPr>
              <a:t>TRĨ NGOẠI</a:t>
            </a:r>
          </a:p>
          <a:p>
            <a:r>
              <a:rPr lang="en-US">
                <a:solidFill>
                  <a:schemeClr val="tx1">
                    <a:alpha val="60000"/>
                  </a:schemeClr>
                </a:solidFill>
                <a:latin typeface="Times New Roman"/>
                <a:cs typeface="Calibri"/>
              </a:rPr>
              <a:t>TRĨ HỖN HỢP</a:t>
            </a:r>
          </a:p>
          <a:p>
            <a:r>
              <a:rPr lang="en-US">
                <a:solidFill>
                  <a:schemeClr val="tx1">
                    <a:alpha val="60000"/>
                  </a:schemeClr>
                </a:solidFill>
                <a:latin typeface="Times New Roman"/>
                <a:cs typeface="Calibri"/>
              </a:rPr>
              <a:t>TRĨ VÒNG</a:t>
            </a:r>
          </a:p>
        </p:txBody>
      </p:sp>
    </p:spTree>
    <p:extLst>
      <p:ext uri="{BB962C8B-B14F-4D97-AF65-F5344CB8AC3E}">
        <p14:creationId xmlns:p14="http://schemas.microsoft.com/office/powerpoint/2010/main" val="1604299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r>
              <a:rPr lang="en-US" b="1" err="1"/>
              <a:t>Trĩ</a:t>
            </a:r>
            <a:r>
              <a:rPr lang="en-US" b="1"/>
              <a:t> </a:t>
            </a:r>
            <a:r>
              <a:rPr lang="en-US" b="1" err="1"/>
              <a:t>ngoại</a:t>
            </a:r>
            <a:endParaRPr lang="en-US" b="1">
              <a:cs typeface="Calibri Light"/>
            </a:endParaRPr>
          </a:p>
        </p:txBody>
      </p:sp>
      <p:sp>
        <p:nvSpPr>
          <p:cNvPr id="3" name="Content Placeholder 2"/>
          <p:cNvSpPr>
            <a:spLocks noGrp="1"/>
          </p:cNvSpPr>
          <p:nvPr>
            <p:ph idx="1"/>
          </p:nvPr>
        </p:nvSpPr>
        <p:spPr>
          <a:xfrm>
            <a:off x="4965431" y="2438400"/>
            <a:ext cx="6586489" cy="3785419"/>
          </a:xfrm>
        </p:spPr>
        <p:txBody>
          <a:bodyPr vert="horz" lIns="91440" tIns="45720" rIns="91440" bIns="45720" rtlCol="0" anchor="t">
            <a:normAutofit/>
          </a:bodyPr>
          <a:lstStyle/>
          <a:p>
            <a:pPr marL="0" indent="0">
              <a:buNone/>
            </a:pPr>
            <a:endParaRPr lang="en-US">
              <a:latin typeface="+mj-lt"/>
              <a:cs typeface="Calibri Light"/>
            </a:endParaRPr>
          </a:p>
          <a:p>
            <a:pPr lvl="1"/>
            <a:r>
              <a:rPr lang="en-US" sz="2800" err="1">
                <a:latin typeface="+mj-lt"/>
              </a:rPr>
              <a:t>Khối</a:t>
            </a:r>
            <a:r>
              <a:rPr lang="en-US" sz="2800">
                <a:latin typeface="+mj-lt"/>
              </a:rPr>
              <a:t> </a:t>
            </a:r>
            <a:r>
              <a:rPr lang="en-US" sz="2800" err="1">
                <a:latin typeface="+mj-lt"/>
              </a:rPr>
              <a:t>sa</a:t>
            </a:r>
            <a:r>
              <a:rPr lang="en-US" sz="2800">
                <a:latin typeface="+mj-lt"/>
              </a:rPr>
              <a:t> HM: </a:t>
            </a:r>
            <a:r>
              <a:rPr lang="en-US" sz="2800" err="1">
                <a:latin typeface="+mj-lt"/>
              </a:rPr>
              <a:t>khối</a:t>
            </a:r>
            <a:r>
              <a:rPr lang="en-US" sz="2800">
                <a:latin typeface="+mj-lt"/>
              </a:rPr>
              <a:t> </a:t>
            </a:r>
            <a:r>
              <a:rPr lang="en-US" sz="2800" err="1">
                <a:latin typeface="+mj-lt"/>
              </a:rPr>
              <a:t>phồng</a:t>
            </a:r>
            <a:r>
              <a:rPr lang="en-US" sz="2800">
                <a:latin typeface="+mj-lt"/>
              </a:rPr>
              <a:t> </a:t>
            </a:r>
            <a:r>
              <a:rPr lang="en-US" sz="2800" err="1">
                <a:latin typeface="+mj-lt"/>
              </a:rPr>
              <a:t>ngay</a:t>
            </a:r>
            <a:r>
              <a:rPr lang="en-US" sz="2800">
                <a:latin typeface="+mj-lt"/>
              </a:rPr>
              <a:t> </a:t>
            </a:r>
            <a:r>
              <a:rPr lang="en-US" sz="2800" err="1">
                <a:latin typeface="+mj-lt"/>
              </a:rPr>
              <a:t>mép</a:t>
            </a:r>
            <a:r>
              <a:rPr lang="en-US" sz="2800">
                <a:latin typeface="+mj-lt"/>
              </a:rPr>
              <a:t> </a:t>
            </a:r>
            <a:r>
              <a:rPr lang="en-US" sz="2800" err="1">
                <a:latin typeface="+mj-lt"/>
              </a:rPr>
              <a:t>hậu</a:t>
            </a:r>
            <a:r>
              <a:rPr lang="en-US" sz="2800">
                <a:latin typeface="+mj-lt"/>
              </a:rPr>
              <a:t> </a:t>
            </a:r>
            <a:r>
              <a:rPr lang="en-US" sz="2800" err="1">
                <a:latin typeface="+mj-lt"/>
              </a:rPr>
              <a:t>môn</a:t>
            </a:r>
            <a:r>
              <a:rPr lang="en-US" sz="2800">
                <a:latin typeface="+mj-lt"/>
              </a:rPr>
              <a:t>, </a:t>
            </a:r>
            <a:r>
              <a:rPr lang="en-US" sz="2800" err="1">
                <a:latin typeface="+mj-lt"/>
              </a:rPr>
              <a:t>phủ</a:t>
            </a:r>
            <a:r>
              <a:rPr lang="en-US" sz="2800">
                <a:latin typeface="+mj-lt"/>
              </a:rPr>
              <a:t> </a:t>
            </a:r>
            <a:r>
              <a:rPr lang="en-US" sz="2800" err="1">
                <a:latin typeface="+mj-lt"/>
              </a:rPr>
              <a:t>bằng</a:t>
            </a:r>
            <a:r>
              <a:rPr lang="en-US" sz="2800">
                <a:latin typeface="+mj-lt"/>
              </a:rPr>
              <a:t> da </a:t>
            </a:r>
            <a:r>
              <a:rPr lang="en-US" sz="2800" err="1">
                <a:latin typeface="+mj-lt"/>
              </a:rPr>
              <a:t>xám</a:t>
            </a:r>
            <a:r>
              <a:rPr lang="en-US" sz="2800">
                <a:latin typeface="+mj-lt"/>
              </a:rPr>
              <a:t> (da </a:t>
            </a:r>
            <a:r>
              <a:rPr lang="en-US" sz="2800" err="1">
                <a:latin typeface="+mj-lt"/>
              </a:rPr>
              <a:t>rìa</a:t>
            </a:r>
            <a:r>
              <a:rPr lang="en-US" sz="2800">
                <a:latin typeface="+mj-lt"/>
              </a:rPr>
              <a:t> HM)</a:t>
            </a:r>
            <a:endParaRPr lang="en-US" sz="2800">
              <a:latin typeface="+mj-lt"/>
              <a:cs typeface="Calibri Light"/>
            </a:endParaRPr>
          </a:p>
          <a:p>
            <a:pPr lvl="1"/>
            <a:r>
              <a:rPr lang="en-US" sz="2800">
                <a:latin typeface="+mj-lt"/>
              </a:rPr>
              <a:t>Thường </a:t>
            </a:r>
            <a:r>
              <a:rPr lang="en-US" sz="2800" err="1">
                <a:latin typeface="+mj-lt"/>
              </a:rPr>
              <a:t>không</a:t>
            </a:r>
            <a:r>
              <a:rPr lang="en-US" sz="2800">
                <a:latin typeface="+mj-lt"/>
              </a:rPr>
              <a:t> </a:t>
            </a:r>
            <a:r>
              <a:rPr lang="en-US" sz="2800" err="1">
                <a:latin typeface="+mj-lt"/>
              </a:rPr>
              <a:t>có</a:t>
            </a:r>
            <a:r>
              <a:rPr lang="en-US" sz="2800">
                <a:latin typeface="+mj-lt"/>
              </a:rPr>
              <a:t> </a:t>
            </a:r>
            <a:r>
              <a:rPr lang="en-US" sz="2800" err="1">
                <a:latin typeface="+mj-lt"/>
              </a:rPr>
              <a:t>các</a:t>
            </a:r>
            <a:r>
              <a:rPr lang="en-US" sz="2800">
                <a:latin typeface="+mj-lt"/>
              </a:rPr>
              <a:t> </a:t>
            </a:r>
            <a:r>
              <a:rPr lang="en-US" sz="2800" err="1">
                <a:latin typeface="+mj-lt"/>
              </a:rPr>
              <a:t>triệu</a:t>
            </a:r>
            <a:r>
              <a:rPr lang="en-US" sz="2800">
                <a:latin typeface="+mj-lt"/>
              </a:rPr>
              <a:t> </a:t>
            </a:r>
            <a:r>
              <a:rPr lang="en-US" sz="2800" err="1">
                <a:latin typeface="+mj-lt"/>
              </a:rPr>
              <a:t>chứng</a:t>
            </a:r>
            <a:r>
              <a:rPr lang="en-US" sz="2800">
                <a:latin typeface="+mj-lt"/>
              </a:rPr>
              <a:t> </a:t>
            </a:r>
            <a:r>
              <a:rPr lang="en-US" sz="2800" err="1">
                <a:latin typeface="+mj-lt"/>
              </a:rPr>
              <a:t>khác</a:t>
            </a:r>
            <a:endParaRPr lang="en-US" sz="2800" err="1">
              <a:latin typeface="+mj-lt"/>
              <a:cs typeface="Calibri Light"/>
            </a:endParaRPr>
          </a:p>
          <a:p>
            <a:endParaRPr lang="en-US"/>
          </a:p>
        </p:txBody>
      </p:sp>
      <p:pic>
        <p:nvPicPr>
          <p:cNvPr id="4" name="Hình ảnh 4" descr="Ảnh có chứa trong nhà&#10;&#10;Mô tả được tự động tạo">
            <a:extLst>
              <a:ext uri="{FF2B5EF4-FFF2-40B4-BE49-F238E27FC236}">
                <a16:creationId xmlns:a16="http://schemas.microsoft.com/office/drawing/2014/main" id="{DF079BE7-F4CE-CDA2-F8EF-2340521A51AC}"/>
              </a:ext>
            </a:extLst>
          </p:cNvPr>
          <p:cNvPicPr>
            <a:picLocks noChangeAspect="1"/>
          </p:cNvPicPr>
          <p:nvPr/>
        </p:nvPicPr>
        <p:blipFill rotWithShape="1">
          <a:blip r:embed="rId3"/>
          <a:srcRect l="23225" r="2158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7BA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740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52</Slides>
  <Notes>28</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CHUYÊN ĐỀ: BỆNH TRĨ</vt:lpstr>
      <vt:lpstr>NỘI DUNG TRÌNH BÀY</vt:lpstr>
      <vt:lpstr>Khái niệm</vt:lpstr>
      <vt:lpstr>Giải phẫu</vt:lpstr>
      <vt:lpstr>Giải phẫu các cơ hậu môn – trực tràng</vt:lpstr>
      <vt:lpstr>Giải phẫu mạch máu hậu môn trực tràng</vt:lpstr>
      <vt:lpstr>Cơ chế sinh lí</vt:lpstr>
      <vt:lpstr>Lâm sàng</vt:lpstr>
      <vt:lpstr>Trĩ ngoại</vt:lpstr>
      <vt:lpstr> Trĩ nội</vt:lpstr>
      <vt:lpstr>PowerPoint Presentation</vt:lpstr>
      <vt:lpstr>TRĨ BIẾN CHỨNG:</vt:lpstr>
      <vt:lpstr>PowerPoint Presentation</vt:lpstr>
      <vt:lpstr>PowerPoint Presentation</vt:lpstr>
      <vt:lpstr>THIẾU MÁU MẠN</vt:lpstr>
      <vt:lpstr>Phân loại trĩ theo Madusa</vt:lpstr>
      <vt:lpstr>KHÁM LÂM SÀNG </vt:lpstr>
      <vt:lpstr>KHÁM LÂM SÀNG </vt:lpstr>
      <vt:lpstr>Thăm hậu môn trực tràng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Cận lâm sàng</vt:lpstr>
      <vt:lpstr>VIDEO - PROCTOSCOPE</vt:lpstr>
      <vt:lpstr>PowerPoint Presentation</vt:lpstr>
      <vt:lpstr>Nội soi hậu môn trực tràng hay nội soi toàn bộ khung đại trực tràng?</vt:lpstr>
      <vt:lpstr>Điều trị</vt:lpstr>
      <vt:lpstr>Nguyên tắc điều trị</vt:lpstr>
      <vt:lpstr>Chọn lựa điều trị ngoại khoa</vt:lpstr>
      <vt:lpstr>Lưu đồ chẩn đoán và điều trị trĩ (dựa trên lưu đồ của hội phẫu thuật viên đại tràng Mỹ và hướng dẫn của châu Âu)</vt:lpstr>
      <vt:lpstr>Điều trị nội khoa</vt:lpstr>
      <vt:lpstr>Thủ thuật</vt:lpstr>
      <vt:lpstr>Chích xơ hóa búi trĩ</vt:lpstr>
      <vt:lpstr>Chích xơ hóa búi trĩ</vt:lpstr>
      <vt:lpstr>Liệu pháp làm đông nhiệt bằng tia hồng ngoại</vt:lpstr>
      <vt:lpstr>Liệu pháp làm đông nhiệt bằng tia hồng ngoại</vt:lpstr>
      <vt:lpstr>Thắt trĩ bằng vòng cao su</vt:lpstr>
      <vt:lpstr>Thắt trĩ bằng vòng cao su</vt:lpstr>
      <vt:lpstr>Đốt trĩ bằng Laser</vt:lpstr>
      <vt:lpstr>Điều trị</vt:lpstr>
      <vt:lpstr>Điều trị </vt:lpstr>
      <vt:lpstr>Phương pháp Whitehead</vt:lpstr>
      <vt:lpstr>Phương pháp Whitehead</vt:lpstr>
      <vt:lpstr>Phương pháp cắt riêng từng búi</vt:lpstr>
      <vt:lpstr>Phẫu thuật Longo</vt:lpstr>
      <vt:lpstr>Phẫu thuật THD +/- Khâu treo niêm mạc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Cuong Nguyen - Y17</dc:creator>
  <cp:revision>1</cp:revision>
  <dcterms:created xsi:type="dcterms:W3CDTF">2022-09-21T07:02:51Z</dcterms:created>
  <dcterms:modified xsi:type="dcterms:W3CDTF">2022-09-29T12:59:50Z</dcterms:modified>
</cp:coreProperties>
</file>